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92acd6e9742472f" /><Relationship Type="http://schemas.openxmlformats.org/officeDocument/2006/relationships/extended-properties" Target="/docProps/app.xml" Id="R123b1f59f29c45a1" /><Relationship Type="http://schemas.openxmlformats.org/officeDocument/2006/relationships/officeDocument" Target="/ppt/presentation.xml" Id="R98f71217c7f6439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57fb61e98a24ae2"/>
  </p:sldMasterIdLst>
  <p:notesMasterIdLst>
    <p:notesMasterId xmlns:r="http://schemas.openxmlformats.org/officeDocument/2006/relationships" r:id="R09d2650ccbb94388"/>
  </p:notesMasterIdLst>
  <p:sldIdLst>
    <p:sldId xmlns:r="http://schemas.openxmlformats.org/officeDocument/2006/relationships" id="256" r:id="R1d44a8c78f904cb9"/>
    <p:sldId xmlns:r="http://schemas.openxmlformats.org/officeDocument/2006/relationships" id="257" r:id="R291fb270f3694869"/>
    <p:sldId xmlns:r="http://schemas.openxmlformats.org/officeDocument/2006/relationships" id="258" r:id="R2338628eea564288"/>
    <p:sldId xmlns:r="http://schemas.openxmlformats.org/officeDocument/2006/relationships" id="259" r:id="R1f1eb766e2d64ff7"/>
    <p:sldId xmlns:r="http://schemas.openxmlformats.org/officeDocument/2006/relationships" id="260" r:id="R827723202ff94716"/>
    <p:sldId xmlns:r="http://schemas.openxmlformats.org/officeDocument/2006/relationships" id="261" r:id="Rcd834b2e6c3e4f8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b44e00563ae4375" /><Relationship Type="http://schemas.openxmlformats.org/officeDocument/2006/relationships/slideMaster" Target="/ppt/slideMasters/slideMaster1.xml" Id="R557fb61e98a24ae2" /><Relationship Type="http://schemas.openxmlformats.org/officeDocument/2006/relationships/notesMaster" Target="/ppt/notesMasters/notesMaster1.xml" Id="R09d2650ccbb94388" /><Relationship Type="http://schemas.openxmlformats.org/officeDocument/2006/relationships/presProps" Target="/ppt/presProps.xml" Id="Raf4b509bb2de4a39" /><Relationship Type="http://schemas.openxmlformats.org/officeDocument/2006/relationships/tableStyles" Target="/ppt/tableStyles.xml" Id="R8f86fdc37c244d51" /><Relationship Type="http://schemas.openxmlformats.org/officeDocument/2006/relationships/slide" Target="/ppt/slides/slide1.xml" Id="R1d44a8c78f904cb9" /><Relationship Type="http://schemas.openxmlformats.org/officeDocument/2006/relationships/slide" Target="/ppt/slides/slide2.xml" Id="R291fb270f3694869" /><Relationship Type="http://schemas.openxmlformats.org/officeDocument/2006/relationships/slide" Target="/ppt/slides/slide3.xml" Id="R2338628eea564288" /><Relationship Type="http://schemas.openxmlformats.org/officeDocument/2006/relationships/slide" Target="/ppt/slides/slide4.xml" Id="R1f1eb766e2d64ff7" /><Relationship Type="http://schemas.openxmlformats.org/officeDocument/2006/relationships/slide" Target="/ppt/slides/slide5.xml" Id="R827723202ff94716" /><Relationship Type="http://schemas.openxmlformats.org/officeDocument/2006/relationships/slide" Target="/ppt/slides/slide6.xml" Id="Rcd834b2e6c3e4f8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e637fcffd5f4a3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Имиджеология">
  <a:themeElements>
    <a:clrScheme name="Имиджеологи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Имиджеология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159c11c8524472c" /><Relationship Type="http://schemas.openxmlformats.org/officeDocument/2006/relationships/notesMaster" Target="/ppt/notesMasters/notesMaster1.xml" Id="R8b662fc7630842f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85553c6c6e34fad" /><Relationship Type="http://schemas.openxmlformats.org/officeDocument/2006/relationships/notesMaster" Target="/ppt/notesMasters/notesMaster1.xml" Id="R5d2cf9547650427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3c2c608f8674ad3" /><Relationship Type="http://schemas.openxmlformats.org/officeDocument/2006/relationships/notesMaster" Target="/ppt/notesMasters/notesMaster1.xml" Id="Rb5b18b76fcad4f8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8b2015f9da643c4" /><Relationship Type="http://schemas.openxmlformats.org/officeDocument/2006/relationships/notesMaster" Target="/ppt/notesMasters/notesMaster1.xml" Id="Ra8a99608620044b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43bd0adb2894d7c" /><Relationship Type="http://schemas.openxmlformats.org/officeDocument/2006/relationships/notesMaster" Target="/ppt/notesMasters/notesMaster1.xml" Id="Rfa790cc6814f4d9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9105d6f2449443f" /><Relationship Type="http://schemas.openxmlformats.org/officeDocument/2006/relationships/notesMaster" Target="/ppt/notesMasters/notesMaster1.xml" Id="Rf5a1c164d0c7420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Публичные материалы проекта. Сюжетные сцены относятся к песням и не являются биографией создателя. Вокальные партии синтетические. Создатель остаётся за кадром. Дата выхода пока не объявлена.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Публичные материалы проекта. Сюжетные сцены относятся к песням и не являются биографией создателя. Вокальные партии синтетические. Создатель остаётся за кадром. Дата выхода пока не объявлена.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Публичные материалы проекта. Сюжетные сцены относятся к песням и не являются биографией создателя. Вокальные партии синтетические. Создатель остаётся за кадром. Дата выхода пока не объявлена.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Публичные материалы проекта. Сюжетные сцены относятся к песням и не являются биографией создателя. Вокальные партии синтетические. Создатель остаётся за кадром. Дата выхода пока не объявлена.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Публичные материалы проекта. Сюжетные сцены относятся к песням и не являются биографией создателя. Вокальные партии синтетические. Создатель остаётся за кадром. Дата выхода пока не объявлена.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Публичные материалы проекта. Сюжетные сцены относятся к песням и не являются биографией создателя. Вокальные партии синтетические. Создатель остаётся за кадром. Дата выхода пока не объявлена.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30128d868c473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7d5520be134b7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fa195d239b4e8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65bfb8f59b493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23f4717e574ff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42202989d648c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3AE013F-491D-4740-803D-C7A8BD75B1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EEA7D01-7246-44B7-AD8A-75B1EFCA3E5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5B521A7-C719-470C-A731-7F7C48679A0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C7FD396-3B98-4397-9447-1AAC0B2312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F8DEEE5-5796-453A-B7F6-AEC20E1B1C5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C2968B6-E0AB-40D8-9B5C-4442524B9C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DA8D90C-3536-43C0-863E-7ECA3D26630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A13D66A-D402-4895-8B21-2C47B170A88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E4F9831-B1CC-4CFB-94DA-DE8A410C66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904631E-B338-46E8-A09D-073291B5BA5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be76078678f4553" /><Relationship Type="http://schemas.openxmlformats.org/officeDocument/2006/relationships/slideLayout" Target="/ppt/slideLayouts/slideLayout1.xml" Id="Rdc2963d61c0646cc" /><Relationship Type="http://schemas.openxmlformats.org/officeDocument/2006/relationships/slideLayout" Target="/ppt/slideLayouts/slideLayout2.xml" Id="Rce80e3ab17cd437c" /><Relationship Type="http://schemas.openxmlformats.org/officeDocument/2006/relationships/slideLayout" Target="/ppt/slideLayouts/slideLayout3.xml" Id="R02ab0c5f841f4971" /><Relationship Type="http://schemas.openxmlformats.org/officeDocument/2006/relationships/slideLayout" Target="/ppt/slideLayouts/slideLayout4.xml" Id="Rdc8902fc271c4073" /><Relationship Type="http://schemas.openxmlformats.org/officeDocument/2006/relationships/slideLayout" Target="/ppt/slideLayouts/slideLayout5.xml" Id="Rd3a1c891ae6b40e8" /><Relationship Type="http://schemas.openxmlformats.org/officeDocument/2006/relationships/slideLayout" Target="/ppt/slideLayouts/slideLayout6.xml" Id="R4647e36850a4446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c2963d61c0646cc"/>
    <p:sldLayoutId xmlns:r="http://schemas.openxmlformats.org/officeDocument/2006/relationships" id="2147483650" r:id="Rce80e3ab17cd437c"/>
    <p:sldLayoutId xmlns:r="http://schemas.openxmlformats.org/officeDocument/2006/relationships" id="2147483651" r:id="R02ab0c5f841f4971"/>
    <p:sldLayoutId xmlns:r="http://schemas.openxmlformats.org/officeDocument/2006/relationships" id="2147483652" r:id="Rdc8902fc271c4073"/>
    <p:sldLayoutId xmlns:r="http://schemas.openxmlformats.org/officeDocument/2006/relationships" id="2147483653" r:id="Rd3a1c891ae6b40e8"/>
    <p:sldLayoutId xmlns:r="http://schemas.openxmlformats.org/officeDocument/2006/relationships" id="2147483654" r:id="R4647e36850a4446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Имиджеология">
  <a:themeElements>
    <a:clrScheme name="Имиджеологи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Имиджеология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767d4660734538" /><Relationship Type="http://schemas.openxmlformats.org/officeDocument/2006/relationships/image" Target="/ppt/media/image.png" Id="R3b05d5fa0e1b49d6" /><Relationship Type="http://schemas.openxmlformats.org/officeDocument/2006/relationships/notesSlide" Target="/ppt/notesSlides/notesSlide1.xml" Id="R9718e1a2488842a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d9333fc3ca430c" /><Relationship Type="http://schemas.openxmlformats.org/officeDocument/2006/relationships/notesSlide" Target="/ppt/notesSlides/notesSlide2.xml" Id="Raabd1d836849437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ddf6f7e6b24f61" /><Relationship Type="http://schemas.openxmlformats.org/officeDocument/2006/relationships/notesSlide" Target="/ppt/notesSlides/notesSlide3.xml" Id="R1bd5d4fce2dd433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50ae473eaa4342" /><Relationship Type="http://schemas.openxmlformats.org/officeDocument/2006/relationships/image" Target="/ppt/media/image.jpeg" Id="Rf2776d563deb445e" /><Relationship Type="http://schemas.openxmlformats.org/officeDocument/2006/relationships/image" Target="/ppt/media/image2.jpeg" Id="R3da7b887f8d34f2e" /><Relationship Type="http://schemas.openxmlformats.org/officeDocument/2006/relationships/image" Target="/ppt/media/image3.jpeg" Id="R348c12e23ec74665" /><Relationship Type="http://schemas.openxmlformats.org/officeDocument/2006/relationships/notesSlide" Target="/ppt/notesSlides/notesSlide4.xml" Id="R7d7857964982475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760253a70b409b" /><Relationship Type="http://schemas.openxmlformats.org/officeDocument/2006/relationships/image" Target="/ppt/media/image4.jpeg" Id="R07985929ee824ec1" /><Relationship Type="http://schemas.openxmlformats.org/officeDocument/2006/relationships/image" Target="/ppt/media/image5.jpeg" Id="R4e63b3be7e7a4af3" /><Relationship Type="http://schemas.openxmlformats.org/officeDocument/2006/relationships/image" Target="/ppt/media/image6.jpeg" Id="R863f8c1d2e07433c" /><Relationship Type="http://schemas.openxmlformats.org/officeDocument/2006/relationships/notesSlide" Target="/ppt/notesSlides/notesSlide5.xml" Id="Re76c2b2f50114ba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15481b3c5446cb" /><Relationship Type="http://schemas.openxmlformats.org/officeDocument/2006/relationships/notesSlide" Target="/ppt/notesSlides/notesSlide6.xml" Id="R3d785569559b4d2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Название проекта">
            <a:extLst xmlns:a="http://schemas.openxmlformats.org/drawingml/2006/main">
              <a:ext uri="{FF2B5EF4-FFF2-40B4-BE49-F238E27FC236}">
                <a16:creationId xmlns:a16="http://schemas.microsoft.com/office/drawing/2014/main" id="{E4788A39-3BEA-4F81-BD68-9518E304C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81200"/>
            <a:ext cx="8763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1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61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61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61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61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61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61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61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61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61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61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6150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Имиджеология</a:t>
            </a:r>
          </a:p>
        </p:txBody>
      </p:sp>
      <p:sp>
        <p:nvSpPr>
          <p:cNvPr id="2" name="Определение проекта">
            <a:extLst xmlns:a="http://schemas.openxmlformats.org/drawingml/2006/main">
              <a:ext uri="{FF2B5EF4-FFF2-40B4-BE49-F238E27FC236}">
                <a16:creationId xmlns:a16="http://schemas.microsoft.com/office/drawing/2014/main" id="{5799370C-6B8E-44FC-9D01-8A976C95F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67075"/>
            <a:ext cx="695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77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77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77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77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77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77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77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77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77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277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1D211E"/>
                </a:solidFill>
                <a:latin typeface="Arial"/>
                <a:ea typeface="Arial"/>
                <a:cs typeface="Arial"/>
              </a:rPr>
              <a:t>Музыкальный симбиоз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277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1D211E"/>
                </a:solidFill>
                <a:latin typeface="Arial"/>
                <a:ea typeface="Arial"/>
                <a:cs typeface="Arial"/>
              </a:rPr>
              <a:t>Человека и ИИ</a:t>
            </a:r>
          </a:p>
        </p:txBody>
      </p:sp>
      <p:sp>
        <p:nvSpPr>
          <p:cNvPr id="3" name="Короткое представление">
            <a:extLst xmlns:a="http://schemas.openxmlformats.org/drawingml/2006/main">
              <a:ext uri="{FF2B5EF4-FFF2-40B4-BE49-F238E27FC236}">
                <a16:creationId xmlns:a16="http://schemas.microsoft.com/office/drawing/2014/main" id="{1DB26E97-5F06-4AC1-BB73-C121F631C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67300"/>
            <a:ext cx="676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Авторский музыкальный проект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на русском языке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27C32B-B0A1-49A8-AC3D-3599042EBC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05d5fa0e1b49d6"/>
          <a:stretch xmlns:a="http://schemas.openxmlformats.org/drawingml/2006/main"/>
        </p:blipFill>
        <p:spPr>
          <a:xfrm xmlns:a="http://schemas.openxmlformats.org/drawingml/2006/main">
            <a:off x="8763000" y="2400300"/>
            <a:ext cx="2667000" cy="1733550"/>
          </a:xfrm>
          <a:prstGeom xmlns:a="http://schemas.openxmlformats.org/drawingml/2006/main" prst="rect">
            <a:avLst/>
          </a:prstGeom>
        </p:spPr>
      </p:pic>
      <p:sp>
        <p:nvSpPr>
          <p:cNvPr id="5" name="Тип материала">
            <a:extLst xmlns:a="http://schemas.openxmlformats.org/drawingml/2006/main">
              <a:ext uri="{FF2B5EF4-FFF2-40B4-BE49-F238E27FC236}">
                <a16:creationId xmlns:a16="http://schemas.microsoft.com/office/drawing/2014/main" id="{44627533-5BBE-4818-ADA9-9B2185521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0485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Пресс-кит</a:t>
            </a:r>
          </a:p>
        </p:txBody>
      </p:sp>
    </p:spTree>
    <p:extLst>
      <p:ext uri="{BB962C8B-B14F-4D97-AF65-F5344CB8AC3E}">
        <p14:creationId xmlns:p14="http://schemas.microsoft.com/office/powerpoint/2010/main" val="5559032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Название раздела">
            <a:extLst xmlns:a="http://schemas.openxmlformats.org/drawingml/2006/main">
              <a:ext uri="{FF2B5EF4-FFF2-40B4-BE49-F238E27FC236}">
                <a16:creationId xmlns:a16="http://schemas.microsoft.com/office/drawing/2014/main" id="{0ED81243-0E79-434E-955A-97227C3E8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66750"/>
            <a:ext cx="1066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Как рождается музыка</a:t>
            </a:r>
          </a:p>
        </p:txBody>
      </p:sp>
      <p:sp>
        <p:nvSpPr>
          <p:cNvPr id="2" name="Номер страницы">
            <a:extLst xmlns:a="http://schemas.openxmlformats.org/drawingml/2006/main">
              <a:ext uri="{FF2B5EF4-FFF2-40B4-BE49-F238E27FC236}">
                <a16:creationId xmlns:a16="http://schemas.microsoft.com/office/drawing/2014/main" id="{AEE545E7-52ED-44ED-B42B-80F44A0A6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257925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Роль 1">
            <a:extLst xmlns:a="http://schemas.openxmlformats.org/drawingml/2006/main">
              <a:ext uri="{FF2B5EF4-FFF2-40B4-BE49-F238E27FC236}">
                <a16:creationId xmlns:a16="http://schemas.microsoft.com/office/drawing/2014/main" id="{EDF9F00A-17AE-4C29-BD96-1EB20B8BE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90700"/>
            <a:ext cx="3276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Авторская основа</a:t>
            </a:r>
          </a:p>
        </p:txBody>
      </p:sp>
      <p:sp>
        <p:nvSpPr>
          <p:cNvPr id="4" name="Описание 1">
            <a:extLst xmlns:a="http://schemas.openxmlformats.org/drawingml/2006/main">
              <a:ext uri="{FF2B5EF4-FFF2-40B4-BE49-F238E27FC236}">
                <a16:creationId xmlns:a16="http://schemas.microsoft.com/office/drawing/2014/main" id="{0A5D73BB-AFBD-4D68-A9C5-630B0AA60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1790700"/>
            <a:ext cx="70294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D211E"/>
                </a:solidFill>
                <a:latin typeface="Arial"/>
                <a:ea typeface="Arial"/>
                <a:cs typeface="Arial"/>
              </a:rPr>
              <a:t>Собственный опыт, стихи и музыкальные ориентиры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D211E"/>
                </a:solidFill>
                <a:latin typeface="Arial"/>
                <a:ea typeface="Arial"/>
                <a:cs typeface="Arial"/>
              </a:rPr>
              <a:t>задают направление проекта.</a:t>
            </a:r>
          </a:p>
        </p:txBody>
      </p:sp>
      <p:sp>
        <p:nvSpPr>
          <p:cNvPr id="5" name="Роль 2">
            <a:extLst xmlns:a="http://schemas.openxmlformats.org/drawingml/2006/main">
              <a:ext uri="{FF2B5EF4-FFF2-40B4-BE49-F238E27FC236}">
                <a16:creationId xmlns:a16="http://schemas.microsoft.com/office/drawing/2014/main" id="{CFB0AAF3-79FF-4A68-B463-6EC18233A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28925"/>
            <a:ext cx="3276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Языковая модель</a:t>
            </a:r>
          </a:p>
        </p:txBody>
      </p:sp>
      <p:sp>
        <p:nvSpPr>
          <p:cNvPr id="6" name="Описание 2">
            <a:extLst xmlns:a="http://schemas.openxmlformats.org/drawingml/2006/main">
              <a:ext uri="{FF2B5EF4-FFF2-40B4-BE49-F238E27FC236}">
                <a16:creationId xmlns:a16="http://schemas.microsoft.com/office/drawing/2014/main" id="{FCA29E01-99F6-4443-94F2-A8C77E233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828925"/>
            <a:ext cx="70294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D211E"/>
                </a:solidFill>
                <a:latin typeface="Arial"/>
                <a:ea typeface="Arial"/>
                <a:cs typeface="Arial"/>
              </a:rPr>
              <a:t>Помогает развивать слова и формулировать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D211E"/>
                </a:solidFill>
                <a:latin typeface="Arial"/>
                <a:ea typeface="Arial"/>
                <a:cs typeface="Arial"/>
              </a:rPr>
              <a:t>стилевые задания.</a:t>
            </a:r>
          </a:p>
        </p:txBody>
      </p:sp>
      <p:sp>
        <p:nvSpPr>
          <p:cNvPr id="7" name="Роль 3">
            <a:extLst xmlns:a="http://schemas.openxmlformats.org/drawingml/2006/main">
              <a:ext uri="{FF2B5EF4-FFF2-40B4-BE49-F238E27FC236}">
                <a16:creationId xmlns:a16="http://schemas.microsoft.com/office/drawing/2014/main" id="{7D5BB6D1-CF54-41A0-B1DD-D44025655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67150"/>
            <a:ext cx="3276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Музыкальная система</a:t>
            </a:r>
          </a:p>
        </p:txBody>
      </p:sp>
      <p:sp>
        <p:nvSpPr>
          <p:cNvPr id="8" name="Описание 3">
            <a:extLst xmlns:a="http://schemas.openxmlformats.org/drawingml/2006/main">
              <a:ext uri="{FF2B5EF4-FFF2-40B4-BE49-F238E27FC236}">
                <a16:creationId xmlns:a16="http://schemas.microsoft.com/office/drawing/2014/main" id="{545172EE-3486-4F92-BB7B-90F6073D3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867150"/>
            <a:ext cx="70294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D211E"/>
                </a:solidFill>
                <a:latin typeface="Arial"/>
                <a:ea typeface="Arial"/>
                <a:cs typeface="Arial"/>
              </a:rPr>
              <a:t>Генеративная система создаёт музыку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D211E"/>
                </a:solidFill>
                <a:latin typeface="Arial"/>
                <a:ea typeface="Arial"/>
                <a:cs typeface="Arial"/>
              </a:rPr>
              <a:t>и синтетические вокальные партии.</a:t>
            </a:r>
          </a:p>
        </p:txBody>
      </p:sp>
      <p:sp>
        <p:nvSpPr>
          <p:cNvPr id="9" name="Роль 4">
            <a:extLst xmlns:a="http://schemas.openxmlformats.org/drawingml/2006/main">
              <a:ext uri="{FF2B5EF4-FFF2-40B4-BE49-F238E27FC236}">
                <a16:creationId xmlns:a16="http://schemas.microsoft.com/office/drawing/2014/main" id="{0DD3C574-3EF2-485D-BA39-29231BB72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05375"/>
            <a:ext cx="3276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87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Художественное решение</a:t>
            </a:r>
          </a:p>
        </p:txBody>
      </p:sp>
      <p:sp>
        <p:nvSpPr>
          <p:cNvPr id="10" name="Описание 4">
            <a:extLst xmlns:a="http://schemas.openxmlformats.org/drawingml/2006/main">
              <a:ext uri="{FF2B5EF4-FFF2-40B4-BE49-F238E27FC236}">
                <a16:creationId xmlns:a16="http://schemas.microsoft.com/office/drawing/2014/main" id="{D806BF89-4F32-4B1E-AEB2-2377EE285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905375"/>
            <a:ext cx="70294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D211E"/>
                </a:solidFill>
                <a:latin typeface="Arial"/>
                <a:ea typeface="Arial"/>
                <a:cs typeface="Arial"/>
              </a:rPr>
              <a:t>Создатель развивает замысел, выбирает версии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2025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D211E"/>
                </a:solidFill>
                <a:latin typeface="Arial"/>
                <a:ea typeface="Arial"/>
                <a:cs typeface="Arial"/>
              </a:rPr>
              <a:t>и определяет форму выпуска.</a:t>
            </a:r>
          </a:p>
        </p:txBody>
      </p:sp>
    </p:spTree>
    <p:extLst>
      <p:ext uri="{BB962C8B-B14F-4D97-AF65-F5344CB8AC3E}">
        <p14:creationId xmlns:p14="http://schemas.microsoft.com/office/powerpoint/2010/main" val="14594046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Название раздела">
            <a:extLst xmlns:a="http://schemas.openxmlformats.org/drawingml/2006/main">
              <a:ext uri="{FF2B5EF4-FFF2-40B4-BE49-F238E27FC236}">
                <a16:creationId xmlns:a16="http://schemas.microsoft.com/office/drawing/2014/main" id="{0804759A-258B-4986-9B5A-FE39F14A4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66750"/>
            <a:ext cx="1066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Дебют «Передавай»</a:t>
            </a:r>
          </a:p>
        </p:txBody>
      </p:sp>
      <p:sp>
        <p:nvSpPr>
          <p:cNvPr id="2" name="Номер страницы">
            <a:extLst xmlns:a="http://schemas.openxmlformats.org/drawingml/2006/main">
              <a:ext uri="{FF2B5EF4-FFF2-40B4-BE49-F238E27FC236}">
                <a16:creationId xmlns:a16="http://schemas.microsoft.com/office/drawing/2014/main" id="{FB37ACF1-083E-4E4F-AB55-07E190166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257925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Число песен">
            <a:extLst xmlns:a="http://schemas.openxmlformats.org/drawingml/2006/main">
              <a:ext uri="{FF2B5EF4-FFF2-40B4-BE49-F238E27FC236}">
                <a16:creationId xmlns:a16="http://schemas.microsoft.com/office/drawing/2014/main" id="{96F12407-F5DC-49BC-9E8B-889413956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2476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425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14250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4" name="Содержание дебюта">
            <a:extLst xmlns:a="http://schemas.openxmlformats.org/drawingml/2006/main">
              <a:ext uri="{FF2B5EF4-FFF2-40B4-BE49-F238E27FC236}">
                <a16:creationId xmlns:a16="http://schemas.microsoft.com/office/drawing/2014/main" id="{1F2F11FD-8BE2-4495-A259-254F8E7A0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905000"/>
            <a:ext cx="7429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22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22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22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22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22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22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22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22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22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322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Шесть песен о моментах,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3225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которые хочется продолжить</a:t>
            </a:r>
          </a:p>
        </p:txBody>
      </p:sp>
      <p:sp>
        <p:nvSpPr>
          <p:cNvPr id="5" name="Прочтение сюжета">
            <a:extLst xmlns:a="http://schemas.openxmlformats.org/drawingml/2006/main">
              <a:ext uri="{FF2B5EF4-FFF2-40B4-BE49-F238E27FC236}">
                <a16:creationId xmlns:a16="http://schemas.microsoft.com/office/drawing/2014/main" id="{4CC222DC-085C-462D-9AC7-FB5C70109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419475"/>
            <a:ext cx="74295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21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D211E"/>
                </a:solidFill>
                <a:latin typeface="Arial"/>
                <a:ea typeface="Arial"/>
                <a:cs typeface="Arial"/>
              </a:rPr>
              <a:t>Встреча меняет вечер. Общий стол сближает.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21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D211E"/>
                </a:solidFill>
                <a:latin typeface="Arial"/>
                <a:ea typeface="Arial"/>
                <a:cs typeface="Arial"/>
              </a:rPr>
              <a:t>Первая попытка становится поводом попробовать ещё.</a:t>
            </a:r>
          </a:p>
        </p:txBody>
      </p:sp>
      <p:sp>
        <p:nvSpPr>
          <p:cNvPr id="6" name="Статус релиза">
            <a:extLst xmlns:a="http://schemas.openxmlformats.org/drawingml/2006/main">
              <a:ext uri="{FF2B5EF4-FFF2-40B4-BE49-F238E27FC236}">
                <a16:creationId xmlns:a16="http://schemas.microsoft.com/office/drawing/2014/main" id="{661CE24D-108A-4DB9-BE93-28BF9FAA8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914900"/>
            <a:ext cx="7429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Первый альбом готовится к выпуску.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950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Дату выхода объявим отдельно.</a:t>
            </a:r>
          </a:p>
        </p:txBody>
      </p:sp>
      <p:sp>
        <p:nvSpPr>
          <p:cNvPr id="7" name="Обложка альбома">
            <a:extLst xmlns:a="http://schemas.openxmlformats.org/drawingml/2006/main">
              <a:ext uri="{FF2B5EF4-FFF2-40B4-BE49-F238E27FC236}">
                <a16:creationId xmlns:a16="http://schemas.microsoft.com/office/drawing/2014/main" id="{AB75A197-D686-4539-AC09-3E0175B4C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43600"/>
            <a:ext cx="10382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Образы на следующих страницах относятся к отдельным песням. Общую обложку альбома ещё выбираем.</a:t>
            </a:r>
          </a:p>
        </p:txBody>
      </p:sp>
    </p:spTree>
    <p:extLst>
      <p:ext uri="{BB962C8B-B14F-4D97-AF65-F5344CB8AC3E}">
        <p14:creationId xmlns:p14="http://schemas.microsoft.com/office/powerpoint/2010/main" val="12338556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Название раздела">
            <a:extLst xmlns:a="http://schemas.openxmlformats.org/drawingml/2006/main">
              <a:ext uri="{FF2B5EF4-FFF2-40B4-BE49-F238E27FC236}">
                <a16:creationId xmlns:a16="http://schemas.microsoft.com/office/drawing/2014/main" id="{2179F2D2-125D-44E4-B992-CC6CF912C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66750"/>
            <a:ext cx="1066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Песни альбома</a:t>
            </a:r>
          </a:p>
        </p:txBody>
      </p:sp>
      <p:sp>
        <p:nvSpPr>
          <p:cNvPr id="2" name="Номер страницы">
            <a:extLst xmlns:a="http://schemas.openxmlformats.org/drawingml/2006/main">
              <a:ext uri="{FF2B5EF4-FFF2-40B4-BE49-F238E27FC236}">
                <a16:creationId xmlns:a16="http://schemas.microsoft.com/office/drawing/2014/main" id="{6BD823D6-2F0E-4A2B-8BC3-F40C411EB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257925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38808F-C00A-4C1E-9074-0F22756AA7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776d563deb445e"/>
          <a:stretch xmlns:a="http://schemas.openxmlformats.org/drawingml/2006/main"/>
        </p:blipFill>
        <p:spPr>
          <a:xfrm xmlns:a="http://schemas.openxmlformats.org/drawingml/2006/main">
            <a:off x="762000" y="1743075"/>
            <a:ext cx="2667000" cy="2667000"/>
          </a:xfrm>
          <a:prstGeom xmlns:a="http://schemas.openxmlformats.org/drawingml/2006/main" prst="rect">
            <a:avLst/>
          </a:prstGeom>
        </p:spPr>
      </p:pic>
      <p:sp>
        <p:nvSpPr>
          <p:cNvPr id="4" name="Позиция 01">
            <a:extLst xmlns:a="http://schemas.openxmlformats.org/drawingml/2006/main">
              <a:ext uri="{FF2B5EF4-FFF2-40B4-BE49-F238E27FC236}">
                <a16:creationId xmlns:a16="http://schemas.microsoft.com/office/drawing/2014/main" id="{0378780A-CB19-4671-8E6C-631B187FC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17621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Песня 01">
            <a:extLst xmlns:a="http://schemas.openxmlformats.org/drawingml/2006/main">
              <a:ext uri="{FF2B5EF4-FFF2-40B4-BE49-F238E27FC236}">
                <a16:creationId xmlns:a16="http://schemas.microsoft.com/office/drawing/2014/main" id="{ACE8D3AF-4D3E-4C75-B7E7-B0C8B2A7B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76775"/>
            <a:ext cx="33718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Ещё квартал</a:t>
            </a:r>
          </a:p>
        </p:txBody>
      </p:sp>
      <p:sp>
        <p:nvSpPr>
          <p:cNvPr id="6" name="Сюжет 01">
            <a:extLst xmlns:a="http://schemas.openxmlformats.org/drawingml/2006/main">
              <a:ext uri="{FF2B5EF4-FFF2-40B4-BE49-F238E27FC236}">
                <a16:creationId xmlns:a16="http://schemas.microsoft.com/office/drawing/2014/main" id="{429A1296-1A39-49EF-80A2-33F9A6E44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91175"/>
            <a:ext cx="3409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Прогулка, которую оба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решают продлить.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F3EBF3-B1B7-4071-A5F1-7F11DB4DFC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a7b887f8d34f2e"/>
          <a:stretch xmlns:a="http://schemas.openxmlformats.org/drawingml/2006/main"/>
        </p:blipFill>
        <p:spPr>
          <a:xfrm xmlns:a="http://schemas.openxmlformats.org/drawingml/2006/main">
            <a:off x="4400550" y="1743075"/>
            <a:ext cx="2667000" cy="2667000"/>
          </a:xfrm>
          <a:prstGeom xmlns:a="http://schemas.openxmlformats.org/drawingml/2006/main" prst="rect">
            <a:avLst/>
          </a:prstGeom>
        </p:spPr>
      </p:pic>
      <p:sp>
        <p:nvSpPr>
          <p:cNvPr id="8" name="Позиция 02">
            <a:extLst xmlns:a="http://schemas.openxmlformats.org/drawingml/2006/main">
              <a:ext uri="{FF2B5EF4-FFF2-40B4-BE49-F238E27FC236}">
                <a16:creationId xmlns:a16="http://schemas.microsoft.com/office/drawing/2014/main" id="{AB27E2F8-1668-47FF-A99F-DFFB25C95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7621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Песня 02">
            <a:extLst xmlns:a="http://schemas.openxmlformats.org/drawingml/2006/main">
              <a:ext uri="{FF2B5EF4-FFF2-40B4-BE49-F238E27FC236}">
                <a16:creationId xmlns:a16="http://schemas.microsoft.com/office/drawing/2014/main" id="{45A92429-D196-4111-AC4E-A2598A87B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676775"/>
            <a:ext cx="33718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Оставь как есть</a:t>
            </a:r>
          </a:p>
        </p:txBody>
      </p:sp>
      <p:sp>
        <p:nvSpPr>
          <p:cNvPr id="10" name="Сюжет 02">
            <a:extLst xmlns:a="http://schemas.openxmlformats.org/drawingml/2006/main">
              <a:ext uri="{FF2B5EF4-FFF2-40B4-BE49-F238E27FC236}">
                <a16:creationId xmlns:a16="http://schemas.microsoft.com/office/drawing/2014/main" id="{AFD5B8FF-3AB0-44D9-B1C8-31AAE4BA8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591175"/>
            <a:ext cx="3409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Первый дубль хранит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общий смех.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06648F-D730-460E-A7C5-9670546A79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8c12e23ec74665"/>
          <a:stretch xmlns:a="http://schemas.openxmlformats.org/drawingml/2006/main"/>
        </p:blipFill>
        <p:spPr>
          <a:xfrm xmlns:a="http://schemas.openxmlformats.org/drawingml/2006/main">
            <a:off x="8039100" y="1743075"/>
            <a:ext cx="2667000" cy="2667000"/>
          </a:xfrm>
          <a:prstGeom xmlns:a="http://schemas.openxmlformats.org/drawingml/2006/main" prst="rect">
            <a:avLst/>
          </a:prstGeom>
        </p:spPr>
      </p:pic>
      <p:sp>
        <p:nvSpPr>
          <p:cNvPr id="12" name="Позиция 03">
            <a:extLst xmlns:a="http://schemas.openxmlformats.org/drawingml/2006/main">
              <a:ext uri="{FF2B5EF4-FFF2-40B4-BE49-F238E27FC236}">
                <a16:creationId xmlns:a16="http://schemas.microsoft.com/office/drawing/2014/main" id="{2B0176F6-9C57-400A-A07F-5948B99E9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17621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3" name="Песня 03">
            <a:extLst xmlns:a="http://schemas.openxmlformats.org/drawingml/2006/main">
              <a:ext uri="{FF2B5EF4-FFF2-40B4-BE49-F238E27FC236}">
                <a16:creationId xmlns:a16="http://schemas.microsoft.com/office/drawing/2014/main" id="{46B2FFC5-2DFC-4BBC-89D6-7CDFD2A88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676775"/>
            <a:ext cx="33718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Передавай</a:t>
            </a:r>
          </a:p>
        </p:txBody>
      </p:sp>
      <p:sp>
        <p:nvSpPr>
          <p:cNvPr id="14" name="Сюжет 03">
            <a:extLst xmlns:a="http://schemas.openxmlformats.org/drawingml/2006/main">
              <a:ext uri="{FF2B5EF4-FFF2-40B4-BE49-F238E27FC236}">
                <a16:creationId xmlns:a16="http://schemas.microsoft.com/office/drawing/2014/main" id="{AC51CA5A-E5A0-475D-875F-72952B347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5591175"/>
            <a:ext cx="3409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Общий стол начинается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с простого приглашения.</a:t>
            </a:r>
          </a:p>
        </p:txBody>
      </p:sp>
    </p:spTree>
    <p:extLst>
      <p:ext uri="{BB962C8B-B14F-4D97-AF65-F5344CB8AC3E}">
        <p14:creationId xmlns:p14="http://schemas.microsoft.com/office/powerpoint/2010/main" val="18827313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Название раздела">
            <a:extLst xmlns:a="http://schemas.openxmlformats.org/drawingml/2006/main">
              <a:ext uri="{FF2B5EF4-FFF2-40B4-BE49-F238E27FC236}">
                <a16:creationId xmlns:a16="http://schemas.microsoft.com/office/drawing/2014/main" id="{339BBCA6-5F9B-458D-9E84-F1161322F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66750"/>
            <a:ext cx="1066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Песни альбома. Продолжение</a:t>
            </a:r>
          </a:p>
        </p:txBody>
      </p:sp>
      <p:sp>
        <p:nvSpPr>
          <p:cNvPr id="2" name="Номер страницы">
            <a:extLst xmlns:a="http://schemas.openxmlformats.org/drawingml/2006/main">
              <a:ext uri="{FF2B5EF4-FFF2-40B4-BE49-F238E27FC236}">
                <a16:creationId xmlns:a16="http://schemas.microsoft.com/office/drawing/2014/main" id="{A7F0F423-A51F-48A7-9F12-D27B263DC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257925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00A6AB-5097-4C25-899B-FBCA35A0D0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985929ee824ec1"/>
          <a:stretch xmlns:a="http://schemas.openxmlformats.org/drawingml/2006/main"/>
        </p:blipFill>
        <p:spPr>
          <a:xfrm xmlns:a="http://schemas.openxmlformats.org/drawingml/2006/main">
            <a:off x="762000" y="1743075"/>
            <a:ext cx="2667000" cy="2667000"/>
          </a:xfrm>
          <a:prstGeom xmlns:a="http://schemas.openxmlformats.org/drawingml/2006/main" prst="rect">
            <a:avLst/>
          </a:prstGeom>
        </p:spPr>
      </p:pic>
      <p:sp>
        <p:nvSpPr>
          <p:cNvPr id="4" name="Позиция 04">
            <a:extLst xmlns:a="http://schemas.openxmlformats.org/drawingml/2006/main">
              <a:ext uri="{FF2B5EF4-FFF2-40B4-BE49-F238E27FC236}">
                <a16:creationId xmlns:a16="http://schemas.microsoft.com/office/drawing/2014/main" id="{0A0A4DEB-23FB-4379-85A7-736C55D4B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17621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Песня 04">
            <a:extLst xmlns:a="http://schemas.openxmlformats.org/drawingml/2006/main">
              <a:ext uri="{FF2B5EF4-FFF2-40B4-BE49-F238E27FC236}">
                <a16:creationId xmlns:a16="http://schemas.microsoft.com/office/drawing/2014/main" id="{83B6EA99-BC6A-4B8A-927C-E347CE28F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76775"/>
            <a:ext cx="33718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Поближе</a:t>
            </a:r>
          </a:p>
        </p:txBody>
      </p:sp>
      <p:sp>
        <p:nvSpPr>
          <p:cNvPr id="6" name="Сюжет 04">
            <a:extLst xmlns:a="http://schemas.openxmlformats.org/drawingml/2006/main">
              <a:ext uri="{FF2B5EF4-FFF2-40B4-BE49-F238E27FC236}">
                <a16:creationId xmlns:a16="http://schemas.microsoft.com/office/drawing/2014/main" id="{8F4134D2-BE7C-4513-8D4E-ECE3B225E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91175"/>
            <a:ext cx="3409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Разговор становится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поводом быть ближе.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88DD7B-D83E-4BD2-8251-E4F7EABEE1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63b3be7e7a4af3"/>
          <a:stretch xmlns:a="http://schemas.openxmlformats.org/drawingml/2006/main"/>
        </p:blipFill>
        <p:spPr>
          <a:xfrm xmlns:a="http://schemas.openxmlformats.org/drawingml/2006/main">
            <a:off x="4400550" y="1743075"/>
            <a:ext cx="2667000" cy="2667000"/>
          </a:xfrm>
          <a:prstGeom xmlns:a="http://schemas.openxmlformats.org/drawingml/2006/main" prst="rect">
            <a:avLst/>
          </a:prstGeom>
        </p:spPr>
      </p:pic>
      <p:sp>
        <p:nvSpPr>
          <p:cNvPr id="8" name="Позиция 05">
            <a:extLst xmlns:a="http://schemas.openxmlformats.org/drawingml/2006/main">
              <a:ext uri="{FF2B5EF4-FFF2-40B4-BE49-F238E27FC236}">
                <a16:creationId xmlns:a16="http://schemas.microsoft.com/office/drawing/2014/main" id="{667278C0-3B2B-4645-98D1-C01C16903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7621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9" name="Песня 05">
            <a:extLst xmlns:a="http://schemas.openxmlformats.org/drawingml/2006/main">
              <a:ext uri="{FF2B5EF4-FFF2-40B4-BE49-F238E27FC236}">
                <a16:creationId xmlns:a16="http://schemas.microsoft.com/office/drawing/2014/main" id="{88B30971-9975-4396-8481-879649776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676775"/>
            <a:ext cx="33718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Окна вниз,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музыка вверх</a:t>
            </a:r>
          </a:p>
        </p:txBody>
      </p:sp>
      <p:sp>
        <p:nvSpPr>
          <p:cNvPr id="10" name="Сюжет 05">
            <a:extLst xmlns:a="http://schemas.openxmlformats.org/drawingml/2006/main">
              <a:ext uri="{FF2B5EF4-FFF2-40B4-BE49-F238E27FC236}">
                <a16:creationId xmlns:a16="http://schemas.microsoft.com/office/drawing/2014/main" id="{E81BA2EC-CEF9-48BB-8234-2C1E69D51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591175"/>
            <a:ext cx="3409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Поездку к озеру запоминают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по маленьким деталям.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F3A4BD-620A-4525-B76B-1EEBFACF1A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3f8c1d2e07433c"/>
          <a:stretch xmlns:a="http://schemas.openxmlformats.org/drawingml/2006/main"/>
        </p:blipFill>
        <p:spPr>
          <a:xfrm xmlns:a="http://schemas.openxmlformats.org/drawingml/2006/main">
            <a:off x="8039100" y="1743075"/>
            <a:ext cx="2667000" cy="2667000"/>
          </a:xfrm>
          <a:prstGeom xmlns:a="http://schemas.openxmlformats.org/drawingml/2006/main" prst="rect">
            <a:avLst/>
          </a:prstGeom>
        </p:spPr>
      </p:pic>
      <p:sp>
        <p:nvSpPr>
          <p:cNvPr id="12" name="Позиция 06">
            <a:extLst xmlns:a="http://schemas.openxmlformats.org/drawingml/2006/main">
              <a:ext uri="{FF2B5EF4-FFF2-40B4-BE49-F238E27FC236}">
                <a16:creationId xmlns:a16="http://schemas.microsoft.com/office/drawing/2014/main" id="{BE19B300-1948-410B-ADA1-C37CFDBFE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17621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13" name="Песня 06">
            <a:extLst xmlns:a="http://schemas.openxmlformats.org/drawingml/2006/main">
              <a:ext uri="{FF2B5EF4-FFF2-40B4-BE49-F238E27FC236}">
                <a16:creationId xmlns:a16="http://schemas.microsoft.com/office/drawing/2014/main" id="{6D879B20-C683-4034-B38A-1FD46F921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676775"/>
            <a:ext cx="33718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Получилось</a:t>
            </a:r>
          </a:p>
        </p:txBody>
      </p:sp>
      <p:sp>
        <p:nvSpPr>
          <p:cNvPr id="14" name="Сюжет 06">
            <a:extLst xmlns:a="http://schemas.openxmlformats.org/drawingml/2006/main">
              <a:ext uri="{FF2B5EF4-FFF2-40B4-BE49-F238E27FC236}">
                <a16:creationId xmlns:a16="http://schemas.microsoft.com/office/drawing/2014/main" id="{B05B13DD-BF89-494D-A5AF-A1BC9D254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5591175"/>
            <a:ext cx="3409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Первый шаг в танец,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72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который хочется повторить.</a:t>
            </a:r>
          </a:p>
        </p:txBody>
      </p:sp>
    </p:spTree>
    <p:extLst>
      <p:ext uri="{BB962C8B-B14F-4D97-AF65-F5344CB8AC3E}">
        <p14:creationId xmlns:p14="http://schemas.microsoft.com/office/powerpoint/2010/main" val="94174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Название раздела">
            <a:extLst xmlns:a="http://schemas.openxmlformats.org/drawingml/2006/main">
              <a:ext uri="{FF2B5EF4-FFF2-40B4-BE49-F238E27FC236}">
                <a16:creationId xmlns:a16="http://schemas.microsoft.com/office/drawing/2014/main" id="{172A280A-E0B6-41B2-ADBF-3F076B968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66750"/>
            <a:ext cx="1066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36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Связь с проектом</a:t>
            </a:r>
          </a:p>
        </p:txBody>
      </p:sp>
      <p:sp>
        <p:nvSpPr>
          <p:cNvPr id="2" name="Номер страницы">
            <a:extLst xmlns:a="http://schemas.openxmlformats.org/drawingml/2006/main">
              <a:ext uri="{FF2B5EF4-FFF2-40B4-BE49-F238E27FC236}">
                <a16:creationId xmlns:a16="http://schemas.microsoft.com/office/drawing/2014/main" id="{70A54BDA-7BAD-49D6-BFDC-D0B78E9AF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257925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Описание для публикации">
            <a:extLst xmlns:a="http://schemas.openxmlformats.org/drawingml/2006/main">
              <a:ext uri="{FF2B5EF4-FFF2-40B4-BE49-F238E27FC236}">
                <a16:creationId xmlns:a16="http://schemas.microsoft.com/office/drawing/2014/main" id="{7CBB774A-DB93-4C54-AFC7-C29B324F2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19275"/>
            <a:ext cx="106680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4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4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4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4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4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4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4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4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4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24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D211E"/>
                </a:solidFill>
                <a:latin typeface="Arial"/>
                <a:ea typeface="Arial"/>
                <a:cs typeface="Arial"/>
              </a:rPr>
              <a:t>«Имиджеология» соединяет авторский опыт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24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D211E"/>
                </a:solidFill>
                <a:latin typeface="Arial"/>
                <a:ea typeface="Arial"/>
                <a:cs typeface="Arial"/>
              </a:rPr>
              <a:t>и собственные стихи с возможностями ИИ.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24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D211E"/>
                </a:solidFill>
                <a:latin typeface="Arial"/>
                <a:ea typeface="Arial"/>
                <a:cs typeface="Arial"/>
              </a:rPr>
              <a:t>Языковая модель помогает в работе над словами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24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D211E"/>
                </a:solidFill>
                <a:latin typeface="Arial"/>
                <a:ea typeface="Arial"/>
                <a:cs typeface="Arial"/>
              </a:rPr>
              <a:t>и стилевыми заданиями. Генеративная музыкальная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24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D211E"/>
                </a:solidFill>
                <a:latin typeface="Arial"/>
                <a:ea typeface="Arial"/>
                <a:cs typeface="Arial"/>
              </a:rPr>
              <a:t>система создаёт музыку и синтетический вокал.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2400" b="0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D211E"/>
                </a:solidFill>
                <a:latin typeface="Arial"/>
                <a:ea typeface="Arial"/>
                <a:cs typeface="Arial"/>
              </a:rPr>
              <a:t>Художественное направление определяет создатель.</a:t>
            </a:r>
          </a:p>
        </p:txBody>
      </p:sp>
      <p:sp>
        <p:nvSpPr>
          <p:cNvPr id="4" name="Первый альбом">
            <a:extLst xmlns:a="http://schemas.openxmlformats.org/drawingml/2006/main">
              <a:ext uri="{FF2B5EF4-FFF2-40B4-BE49-F238E27FC236}">
                <a16:creationId xmlns:a16="http://schemas.microsoft.com/office/drawing/2014/main" id="{422C34D4-5794-49CA-9A41-464C28254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05375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Для редакций, радио, продюсеров и партнёров.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2100" b="1">
                <a:solidFill>
                  <a:srgbClr val="1D211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D211E"/>
                </a:solidFill>
                <a:latin typeface="Arial"/>
                <a:ea typeface="Arial"/>
                <a:cs typeface="Arial"/>
              </a:rPr>
              <a:t>Расскажите о формате, площадке и сроках.</a:t>
            </a:r>
          </a:p>
        </p:txBody>
      </p:sp>
      <p:sp>
        <p:nvSpPr>
          <p:cNvPr id="5" name="Почта проекта">
            <a:extLst xmlns:a="http://schemas.openxmlformats.org/drawingml/2006/main">
              <a:ext uri="{FF2B5EF4-FFF2-40B4-BE49-F238E27FC236}">
                <a16:creationId xmlns:a16="http://schemas.microsoft.com/office/drawing/2014/main" id="{5EDA2370-AA6B-4EC7-A898-F99AEECAC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00750"/>
            <a:ext cx="1000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875" b="0">
                <a:solidFill>
                  <a:srgbClr val="646A6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Для связи: </a:t>
            </a:r>
            <a:r>
              <a:rPr sz="1875" b="0">
                <a:solidFill>
                  <a:srgbClr val="646A65"/>
                </a:solidFill>
                <a:latin typeface="Arial"/>
                <a:ea typeface="Arial"/>
                <a:cs typeface="Arial"/>
              </a:rPr>
              <a:t>hello@imidjeologia.com</a:t>
            </a:r>
          </a:p>
        </p:txBody>
      </p:sp>
    </p:spTree>
    <p:extLst>
      <p:ext uri="{BB962C8B-B14F-4D97-AF65-F5344CB8AC3E}">
        <p14:creationId xmlns:p14="http://schemas.microsoft.com/office/powerpoint/2010/main" val="1150061671"/>
      </p:ext>
    </p:extLst>
  </p:cSld>
</p:sld>
</file>

<file path=ppt/theme/theme1.xml><?xml version="1.0" encoding="utf-8"?>
<a:theme xmlns:a="http://schemas.openxmlformats.org/drawingml/2006/main" name="Имиджеология">
  <a:themeElements>
    <a:clrScheme name="Имиджеологи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Имиджеология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2026-10-24T19:04:21.6170000Z</dcterms:created>
  <dcterms:modified xsi:type="dcterms:W3CDTF">2026-10-24T19:04:21.6170000Z</dcterms:modified>
</coreProperties>
</file>