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0f1b8378a2e4969" /><Relationship Type="http://schemas.openxmlformats.org/officeDocument/2006/relationships/extended-properties" Target="/docProps/app.xml" Id="R932915b7e74243a7" /><Relationship Type="http://schemas.openxmlformats.org/officeDocument/2006/relationships/officeDocument" Target="/ppt/presentation.xml" Id="Raa41730b0d434201" /></Relationships>
</file>

<file path=ppt/presentation.xml><?xml version="1.0" encoding="utf-8"?>
<p:presentation xmlns:p="http://schemas.openxmlformats.org/presentationml/2006/main">
  <p:sldMasterIdLst>
    <p:sldMasterId xmlns:r="http://schemas.openxmlformats.org/officeDocument/2006/relationships" id="2147483648" r:id="R14cf873158184b7d"/>
  </p:sldMasterIdLst>
  <p:notesMasterIdLst>
    <p:notesMasterId xmlns:r="http://schemas.openxmlformats.org/officeDocument/2006/relationships" r:id="Rdc268fc9b4fb45bf"/>
  </p:notesMasterIdLst>
  <p:sldIdLst>
    <p:sldId xmlns:r="http://schemas.openxmlformats.org/officeDocument/2006/relationships" id="256" r:id="Rc4eb45b1fd054d72"/>
    <p:sldId xmlns:r="http://schemas.openxmlformats.org/officeDocument/2006/relationships" id="257" r:id="R33978f8f4ef04a90"/>
    <p:sldId xmlns:r="http://schemas.openxmlformats.org/officeDocument/2006/relationships" id="258" r:id="Raca0a3b491fa4c75"/>
    <p:sldId xmlns:r="http://schemas.openxmlformats.org/officeDocument/2006/relationships" id="259" r:id="R5a7e5bd645134976"/>
    <p:sldId xmlns:r="http://schemas.openxmlformats.org/officeDocument/2006/relationships" id="260" r:id="R90e30b9b0418498c"/>
    <p:sldId xmlns:r="http://schemas.openxmlformats.org/officeDocument/2006/relationships" id="261" r:id="R9970f5ca0c2743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3fa6e79c514842" /><Relationship Type="http://schemas.openxmlformats.org/officeDocument/2006/relationships/slideMaster" Target="/ppt/slideMasters/slideMaster1.xml" Id="R14cf873158184b7d" /><Relationship Type="http://schemas.openxmlformats.org/officeDocument/2006/relationships/notesMaster" Target="/ppt/notesMasters/notesMaster1.xml" Id="Rdc268fc9b4fb45bf" /><Relationship Type="http://schemas.openxmlformats.org/officeDocument/2006/relationships/presProps" Target="/ppt/presProps.xml" Id="R4fbdf6fd795b49f3" /><Relationship Type="http://schemas.openxmlformats.org/officeDocument/2006/relationships/tableStyles" Target="/ppt/tableStyles.xml" Id="R56b1723e169d461f" /><Relationship Type="http://schemas.openxmlformats.org/officeDocument/2006/relationships/slide" Target="/ppt/slides/slide1.xml" Id="Rc4eb45b1fd054d72" /><Relationship Type="http://schemas.openxmlformats.org/officeDocument/2006/relationships/slide" Target="/ppt/slides/slide2.xml" Id="R33978f8f4ef04a90" /><Relationship Type="http://schemas.openxmlformats.org/officeDocument/2006/relationships/slide" Target="/ppt/slides/slide3.xml" Id="Raca0a3b491fa4c75" /><Relationship Type="http://schemas.openxmlformats.org/officeDocument/2006/relationships/slide" Target="/ppt/slides/slide4.xml" Id="R5a7e5bd645134976" /><Relationship Type="http://schemas.openxmlformats.org/officeDocument/2006/relationships/slide" Target="/ppt/slides/slide5.xml" Id="R90e30b9b0418498c" /><Relationship Type="http://schemas.openxmlformats.org/officeDocument/2006/relationships/slide" Target="/ppt/slides/slide6.xml" Id="R9970f5ca0c2743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e4a78bdd52435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Имиджеология">
  <a:themeElements>
    <a:clrScheme name="Имиджеологи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Имиджеология">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ab15d5fed9c47cc" /><Relationship Type="http://schemas.openxmlformats.org/officeDocument/2006/relationships/notesMaster" Target="/ppt/notesMasters/notesMaster1.xml" Id="R6042982d4e2941c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0d71df0d3204acb" /><Relationship Type="http://schemas.openxmlformats.org/officeDocument/2006/relationships/notesMaster" Target="/ppt/notesMasters/notesMaster1.xml" Id="Raf2ece9d0f3040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813bd6bcb77545b5" /><Relationship Type="http://schemas.openxmlformats.org/officeDocument/2006/relationships/notesMaster" Target="/ppt/notesMasters/notesMaster1.xml" Id="Re33285dec11d4e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5f7ab8f805b4104" /><Relationship Type="http://schemas.openxmlformats.org/officeDocument/2006/relationships/notesMaster" Target="/ppt/notesMasters/notesMaster1.xml" Id="Refd4d877da8445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013844f0864f44" /><Relationship Type="http://schemas.openxmlformats.org/officeDocument/2006/relationships/notesMaster" Target="/ppt/notesMasters/notesMaster1.xml" Id="R12c5f138117b4ab1"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c76a734d2c4393" /><Relationship Type="http://schemas.openxmlformats.org/officeDocument/2006/relationships/notesMaster" Target="/ppt/notesMasters/notesMaster1.xml" Id="Re41f16a6d7c1428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 project material. Narrative scenes describe the songs and do not state the creator’s biography. The vocals are synthetic. The creator stays out of the public spotlight. The release date has not been announced. Song titles shown in English are translations for navigation. Original Russian release titles remain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 project material. Narrative scenes describe the songs and do not state the creator’s biography. The vocals are synthetic. The creator stays out of the public spotlight. The release date has not been announced. Song titles shown in English are translations for navigation. Original Russian release titles remain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 project material. Narrative scenes describe the songs and do not state the creator’s biography. The vocals are synthetic. The creator stays out of the public spotlight. The release date has not been announced. Song titles shown in English are translations for navigation. Original Russian release titles remain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 project material. Narrative scenes describe the songs and do not state the creator’s biography. The vocals are synthetic. The creator stays out of the public spotlight. The release date has not been announced. Song titles shown in English are translations for navigation. Original Russian release titles remain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 project material. Narrative scenes describe the songs and do not state the creator’s biography. The vocals are synthetic. The creator stays out of the public spotlight. The release date has not been announced. Song titles shown in English are translations for navigation. Original Russian release titles remain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 project material. Narrative scenes describe the songs and do not state the creator’s biography. The vocals are synthetic. The creator stays out of the public spotlight. The release date has not been announced. Song titles shown in English are translations for navigation. Original Russian release titles remain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a2228caa923406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91780e924754b8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de1d63cb275416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ea5e4db89a34b0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9c809390f6a41d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eafcaeb879243f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3AE013F-491D-4740-803D-C7A8BD75B17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EEA7D01-7246-44B7-AD8A-75B1EFCA3E5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5B521A7-C719-470C-A731-7F7C48679A0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7FD396-3B98-4397-9447-1AAC0B2312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F8DEEE5-5796-453A-B7F6-AEC20E1B1C5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C2968B6-E0AB-40D8-9B5C-4442524B9C2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DA8D90C-3536-43C0-863E-7ECA3D26630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A13D66A-D402-4895-8B21-2C47B170A88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E4F9831-B1CC-4CFB-94DA-DE8A410C664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904631E-B338-46E8-A09D-073291B5BA5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2b7897864854f24" /><Relationship Type="http://schemas.openxmlformats.org/officeDocument/2006/relationships/slideLayout" Target="/ppt/slideLayouts/slideLayout1.xml" Id="R0dadf9a991734846" /><Relationship Type="http://schemas.openxmlformats.org/officeDocument/2006/relationships/slideLayout" Target="/ppt/slideLayouts/slideLayout2.xml" Id="R8aeed6d72a1f48d4" /><Relationship Type="http://schemas.openxmlformats.org/officeDocument/2006/relationships/slideLayout" Target="/ppt/slideLayouts/slideLayout3.xml" Id="R975ca4023cb24d31" /><Relationship Type="http://schemas.openxmlformats.org/officeDocument/2006/relationships/slideLayout" Target="/ppt/slideLayouts/slideLayout4.xml" Id="R8e79b8e439694a05" /><Relationship Type="http://schemas.openxmlformats.org/officeDocument/2006/relationships/slideLayout" Target="/ppt/slideLayouts/slideLayout5.xml" Id="Rb3449ba9ff86493b" /><Relationship Type="http://schemas.openxmlformats.org/officeDocument/2006/relationships/slideLayout" Target="/ppt/slideLayouts/slideLayout6.xml" Id="Rb7fdca675fbc456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dadf9a991734846"/>
    <p:sldLayoutId xmlns:r="http://schemas.openxmlformats.org/officeDocument/2006/relationships" id="2147483650" r:id="R8aeed6d72a1f48d4"/>
    <p:sldLayoutId xmlns:r="http://schemas.openxmlformats.org/officeDocument/2006/relationships" id="2147483651" r:id="R975ca4023cb24d31"/>
    <p:sldLayoutId xmlns:r="http://schemas.openxmlformats.org/officeDocument/2006/relationships" id="2147483652" r:id="R8e79b8e439694a05"/>
    <p:sldLayoutId xmlns:r="http://schemas.openxmlformats.org/officeDocument/2006/relationships" id="2147483653" r:id="Rb3449ba9ff86493b"/>
    <p:sldLayoutId xmlns:r="http://schemas.openxmlformats.org/officeDocument/2006/relationships" id="2147483654" r:id="Rb7fdca675fbc456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Имиджеология">
  <a:themeElements>
    <a:clrScheme name="Имиджеологи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Имиджеология">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f66af9aefc646aa" /><Relationship Type="http://schemas.openxmlformats.org/officeDocument/2006/relationships/image" Target="/ppt/media/image.png" Id="R771aebb57da54126" /><Relationship Type="http://schemas.openxmlformats.org/officeDocument/2006/relationships/notesSlide" Target="/ppt/notesSlides/notesSlide1.xml" Id="R1095370a467b40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74ac94ddde848de" /><Relationship Type="http://schemas.openxmlformats.org/officeDocument/2006/relationships/notesSlide" Target="/ppt/notesSlides/notesSlide2.xml" Id="R893c9bcd001246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17bc21ec9304a5f" /><Relationship Type="http://schemas.openxmlformats.org/officeDocument/2006/relationships/notesSlide" Target="/ppt/notesSlides/notesSlide3.xml" Id="Rc4212e5eed1a4e6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2b7a38fb12243a2" /><Relationship Type="http://schemas.openxmlformats.org/officeDocument/2006/relationships/image" Target="/ppt/media/image.jpeg" Id="Rfbbb5c4538604b88" /><Relationship Type="http://schemas.openxmlformats.org/officeDocument/2006/relationships/image" Target="/ppt/media/image2.jpeg" Id="R85230f71879a4c4f" /><Relationship Type="http://schemas.openxmlformats.org/officeDocument/2006/relationships/image" Target="/ppt/media/image3.jpeg" Id="R2e34008e8ad84ec3" /><Relationship Type="http://schemas.openxmlformats.org/officeDocument/2006/relationships/notesSlide" Target="/ppt/notesSlides/notesSlide4.xml" Id="R339e2b8690b749b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7fc41742f3f4b77" /><Relationship Type="http://schemas.openxmlformats.org/officeDocument/2006/relationships/image" Target="/ppt/media/image4.jpeg" Id="R173df3eb60a04b93" /><Relationship Type="http://schemas.openxmlformats.org/officeDocument/2006/relationships/image" Target="/ppt/media/image5.jpeg" Id="Rcc2f0ff566c34a06" /><Relationship Type="http://schemas.openxmlformats.org/officeDocument/2006/relationships/image" Target="/ppt/media/image6.jpeg" Id="Re0d5a0636da14c21" /><Relationship Type="http://schemas.openxmlformats.org/officeDocument/2006/relationships/notesSlide" Target="/ppt/notesSlides/notesSlide5.xml" Id="R83ab490ed86345b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217ca3d13a440ce" /><Relationship Type="http://schemas.openxmlformats.org/officeDocument/2006/relationships/notesSlide" Target="/ppt/notesSlides/notesSlide6.xml" Id="R961624a4b92f4f16" /></Relationships>
</file>

<file path=ppt/slides/slide1.xml><?xml version="1.0" encoding="utf-8"?>
<p:sld xmlns:p="http://schemas.openxmlformats.org/presentationml/2006/main">
  <p:cSld>
    <p:bg>
      <p:bgPr>
        <a:solidFill xmlns:a="http://schemas.openxmlformats.org/drawingml/2006/main">
          <a:srgbClr val="FAFAF8"/>
        </a:solidFill>
      </p:bgPr>
    </p:bg>
    <p:spTree>
      <p:nvGrpSpPr>
        <p:cNvPr id="1" name=""/>
        <p:cNvGrpSpPr/>
        <p:nvPr/>
      </p:nvGrpSpPr>
      <p:grpSpPr>
        <a:xfrm xmlns:a="http://schemas.openxmlformats.org/drawingml/2006/main"/>
      </p:grpSpPr>
      <p:sp>
        <p:nvSpPr>
          <p:cNvPr id="6" name="Название проекта">
            <a:extLst xmlns:a="http://schemas.openxmlformats.org/drawingml/2006/main">
              <a:ext uri="{FF2B5EF4-FFF2-40B4-BE49-F238E27FC236}">
                <a16:creationId xmlns:a16="http://schemas.microsoft.com/office/drawing/2014/main" id="{E4788A39-3BEA-4F81-BD68-9518E304C0FC}"/>
              </a:ext>
            </a:extLst>
          </p:cNvPr>
          <p:cNvSpPr>
            <a:spLocks xmlns:a="http://schemas.openxmlformats.org/drawingml/2006/main" noGrp="1"/>
          </p:cNvSpPr>
          <p:nvPr/>
        </p:nvSpPr>
        <p:spPr>
          <a:xfrm xmlns:a="http://schemas.openxmlformats.org/drawingml/2006/main">
            <a:off x="762000" y="1981200"/>
            <a:ext cx="8763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6150" b="1">
                <a:solidFill>
                  <a:srgbClr val="1D211E"/>
                </a:solidFill>
                <a:latin typeface="Arial"/>
                <a:ea typeface="Arial"/>
                <a:cs typeface="Arial"/>
              </a:defRPr>
            </a:defPPr>
            <a:lvl1pPr algn="l">
              <a:buNone/>
              <a:defRPr sz="6150" b="1">
                <a:solidFill>
                  <a:srgbClr val="1D211E"/>
                </a:solidFill>
                <a:latin typeface="Arial"/>
                <a:ea typeface="Arial"/>
                <a:cs typeface="Arial"/>
              </a:defRPr>
            </a:lvl1pPr>
            <a:lvl2pPr algn="l">
              <a:buNone/>
              <a:defRPr sz="6150" b="1">
                <a:solidFill>
                  <a:srgbClr val="1D211E"/>
                </a:solidFill>
                <a:latin typeface="Arial"/>
                <a:ea typeface="Arial"/>
                <a:cs typeface="Arial"/>
              </a:defRPr>
            </a:lvl2pPr>
            <a:lvl3pPr algn="l">
              <a:buNone/>
              <a:defRPr sz="6150" b="1">
                <a:solidFill>
                  <a:srgbClr val="1D211E"/>
                </a:solidFill>
                <a:latin typeface="Arial"/>
                <a:ea typeface="Arial"/>
                <a:cs typeface="Arial"/>
              </a:defRPr>
            </a:lvl3pPr>
            <a:lvl4pPr algn="l">
              <a:buNone/>
              <a:defRPr sz="6150" b="1">
                <a:solidFill>
                  <a:srgbClr val="1D211E"/>
                </a:solidFill>
                <a:latin typeface="Arial"/>
                <a:ea typeface="Arial"/>
                <a:cs typeface="Arial"/>
              </a:defRPr>
            </a:lvl4pPr>
            <a:lvl5pPr algn="l">
              <a:buNone/>
              <a:defRPr sz="6150" b="1">
                <a:solidFill>
                  <a:srgbClr val="1D211E"/>
                </a:solidFill>
                <a:latin typeface="Arial"/>
                <a:ea typeface="Arial"/>
                <a:cs typeface="Arial"/>
              </a:defRPr>
            </a:lvl5pPr>
            <a:lvl6pPr algn="l">
              <a:buNone/>
              <a:defRPr sz="6150" b="1">
                <a:solidFill>
                  <a:srgbClr val="1D211E"/>
                </a:solidFill>
                <a:latin typeface="Arial"/>
                <a:ea typeface="Arial"/>
                <a:cs typeface="Arial"/>
              </a:defRPr>
            </a:lvl6pPr>
            <a:lvl7pPr algn="l">
              <a:buNone/>
              <a:defRPr sz="6150" b="1">
                <a:solidFill>
                  <a:srgbClr val="1D211E"/>
                </a:solidFill>
                <a:latin typeface="Arial"/>
                <a:ea typeface="Arial"/>
                <a:cs typeface="Arial"/>
              </a:defRPr>
            </a:lvl7pPr>
            <a:lvl8pPr algn="l">
              <a:buNone/>
              <a:defRPr sz="6150" b="1">
                <a:solidFill>
                  <a:srgbClr val="1D211E"/>
                </a:solidFill>
                <a:latin typeface="Arial"/>
                <a:ea typeface="Arial"/>
                <a:cs typeface="Arial"/>
              </a:defRPr>
            </a:lvl8pPr>
            <a:lvl9pPr algn="l">
              <a:buNone/>
              <a:defRPr sz="6150" b="1">
                <a:solidFill>
                  <a:srgbClr val="1D211E"/>
                </a:solidFill>
                <a:latin typeface="Arial"/>
                <a:ea typeface="Arial"/>
                <a:cs typeface="Arial"/>
              </a:defRPr>
            </a:lvl9pPr>
          </a:lstStyle>
          <a:p xmlns:a="http://schemas.openxmlformats.org/drawingml/2006/main">
            <a:pPr algn="l">
              <a:lnSpc>
                <a:spcPct val="116000"/>
              </a:lnSpc>
              <a:buNone/>
              <a:defRPr sz="6150" b="1">
                <a:solidFill>
                  <a:srgbClr val="1D211E"/>
                </a:solidFill>
                <a:latin typeface="Arial"/>
                <a:ea typeface="Arial"/>
                <a:cs typeface="Arial"/>
              </a:defRPr>
            </a:pPr>
            <a:r>
              <a:rPr sz="6150" b="1">
                <a:solidFill>
                  <a:srgbClr val="1D211E"/>
                </a:solidFill>
                <a:latin typeface="Arial"/>
                <a:ea typeface="Arial"/>
                <a:cs typeface="Arial"/>
              </a:rPr>
              <a:t>Imidjeologia</a:t>
            </a:r>
          </a:p>
        </p:txBody>
      </p:sp>
      <p:sp>
        <p:nvSpPr>
          <p:cNvPr id="2" name="Определение проекта">
            <a:extLst xmlns:a="http://schemas.openxmlformats.org/drawingml/2006/main">
              <a:ext uri="{FF2B5EF4-FFF2-40B4-BE49-F238E27FC236}">
                <a16:creationId xmlns:a16="http://schemas.microsoft.com/office/drawing/2014/main" id="{5799370C-6B8E-44FC-9D01-8A976C95F4A8}"/>
              </a:ext>
            </a:extLst>
          </p:cNvPr>
          <p:cNvSpPr>
            <a:spLocks xmlns:a="http://schemas.openxmlformats.org/drawingml/2006/main" noGrp="1"/>
          </p:cNvSpPr>
          <p:nvPr/>
        </p:nvSpPr>
        <p:spPr>
          <a:xfrm xmlns:a="http://schemas.openxmlformats.org/drawingml/2006/main">
            <a:off x="800100" y="3267075"/>
            <a:ext cx="69532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0">
                <a:solidFill>
                  <a:srgbClr val="1D211E"/>
                </a:solidFill>
                <a:latin typeface="Arial"/>
                <a:ea typeface="Arial"/>
                <a:cs typeface="Arial"/>
              </a:defRPr>
            </a:defPPr>
            <a:lvl1pPr algn="l">
              <a:buNone/>
              <a:defRPr sz="2775" b="0">
                <a:solidFill>
                  <a:srgbClr val="1D211E"/>
                </a:solidFill>
                <a:latin typeface="Arial"/>
                <a:ea typeface="Arial"/>
                <a:cs typeface="Arial"/>
              </a:defRPr>
            </a:lvl1pPr>
            <a:lvl2pPr algn="l">
              <a:buNone/>
              <a:defRPr sz="2775" b="0">
                <a:solidFill>
                  <a:srgbClr val="1D211E"/>
                </a:solidFill>
                <a:latin typeface="Arial"/>
                <a:ea typeface="Arial"/>
                <a:cs typeface="Arial"/>
              </a:defRPr>
            </a:lvl2pPr>
            <a:lvl3pPr algn="l">
              <a:buNone/>
              <a:defRPr sz="2775" b="0">
                <a:solidFill>
                  <a:srgbClr val="1D211E"/>
                </a:solidFill>
                <a:latin typeface="Arial"/>
                <a:ea typeface="Arial"/>
                <a:cs typeface="Arial"/>
              </a:defRPr>
            </a:lvl3pPr>
            <a:lvl4pPr algn="l">
              <a:buNone/>
              <a:defRPr sz="2775" b="0">
                <a:solidFill>
                  <a:srgbClr val="1D211E"/>
                </a:solidFill>
                <a:latin typeface="Arial"/>
                <a:ea typeface="Arial"/>
                <a:cs typeface="Arial"/>
              </a:defRPr>
            </a:lvl4pPr>
            <a:lvl5pPr algn="l">
              <a:buNone/>
              <a:defRPr sz="2775" b="0">
                <a:solidFill>
                  <a:srgbClr val="1D211E"/>
                </a:solidFill>
                <a:latin typeface="Arial"/>
                <a:ea typeface="Arial"/>
                <a:cs typeface="Arial"/>
              </a:defRPr>
            </a:lvl5pPr>
            <a:lvl6pPr algn="l">
              <a:buNone/>
              <a:defRPr sz="2775" b="0">
                <a:solidFill>
                  <a:srgbClr val="1D211E"/>
                </a:solidFill>
                <a:latin typeface="Arial"/>
                <a:ea typeface="Arial"/>
                <a:cs typeface="Arial"/>
              </a:defRPr>
            </a:lvl6pPr>
            <a:lvl7pPr algn="l">
              <a:buNone/>
              <a:defRPr sz="2775" b="0">
                <a:solidFill>
                  <a:srgbClr val="1D211E"/>
                </a:solidFill>
                <a:latin typeface="Arial"/>
                <a:ea typeface="Arial"/>
                <a:cs typeface="Arial"/>
              </a:defRPr>
            </a:lvl7pPr>
            <a:lvl8pPr algn="l">
              <a:buNone/>
              <a:defRPr sz="2775" b="0">
                <a:solidFill>
                  <a:srgbClr val="1D211E"/>
                </a:solidFill>
                <a:latin typeface="Arial"/>
                <a:ea typeface="Arial"/>
                <a:cs typeface="Arial"/>
              </a:defRPr>
            </a:lvl8pPr>
            <a:lvl9pPr algn="l">
              <a:buNone/>
              <a:defRPr sz="2775" b="0">
                <a:solidFill>
                  <a:srgbClr val="1D211E"/>
                </a:solidFill>
                <a:latin typeface="Arial"/>
                <a:ea typeface="Arial"/>
                <a:cs typeface="Arial"/>
              </a:defRPr>
            </a:lvl9pPr>
          </a:lstStyle>
          <a:p xmlns:a="http://schemas.openxmlformats.org/drawingml/2006/main">
            <a:pPr algn="l">
              <a:lnSpc>
                <a:spcPct val="116000"/>
              </a:lnSpc>
              <a:buNone/>
              <a:defRPr sz="2775" b="0">
                <a:solidFill>
                  <a:srgbClr val="1D211E"/>
                </a:solidFill>
                <a:latin typeface="Arial"/>
                <a:ea typeface="Arial"/>
                <a:cs typeface="Arial"/>
              </a:defRPr>
            </a:pPr>
            <a:r>
              <a:rPr sz="2775" b="0">
                <a:solidFill>
                  <a:srgbClr val="1D211E"/>
                </a:solidFill>
                <a:latin typeface="Arial"/>
                <a:ea typeface="Arial"/>
                <a:cs typeface="Arial"/>
              </a:rPr>
              <a:t>A musical collaboration</a:t>
            </a:r>
          </a:p>
          <a:p xmlns:a="http://schemas.openxmlformats.org/drawingml/2006/main">
            <a:pPr algn="l">
              <a:lnSpc>
                <a:spcPct val="116000"/>
              </a:lnSpc>
              <a:buNone/>
              <a:defRPr sz="2775" b="0">
                <a:solidFill>
                  <a:srgbClr val="1D211E"/>
                </a:solidFill>
                <a:latin typeface="Arial"/>
                <a:ea typeface="Arial"/>
                <a:cs typeface="Arial"/>
              </a:defRPr>
            </a:pPr>
            <a:r>
              <a:rPr sz="2775" b="0">
                <a:solidFill>
                  <a:srgbClr val="1D211E"/>
                </a:solidFill>
                <a:latin typeface="Arial"/>
                <a:ea typeface="Arial"/>
                <a:cs typeface="Arial"/>
              </a:rPr>
              <a:t>between a human creator and AI</a:t>
            </a:r>
          </a:p>
        </p:txBody>
      </p:sp>
      <p:sp>
        <p:nvSpPr>
          <p:cNvPr id="3" name="Короткое представление">
            <a:extLst xmlns:a="http://schemas.openxmlformats.org/drawingml/2006/main">
              <a:ext uri="{FF2B5EF4-FFF2-40B4-BE49-F238E27FC236}">
                <a16:creationId xmlns:a16="http://schemas.microsoft.com/office/drawing/2014/main" id="{1DB26E97-5F06-4AC1-BB73-C121F631CF37}"/>
              </a:ext>
            </a:extLst>
          </p:cNvPr>
          <p:cNvSpPr>
            <a:spLocks xmlns:a="http://schemas.openxmlformats.org/drawingml/2006/main" noGrp="1"/>
          </p:cNvSpPr>
          <p:nvPr/>
        </p:nvSpPr>
        <p:spPr>
          <a:xfrm xmlns:a="http://schemas.openxmlformats.org/drawingml/2006/main">
            <a:off x="800100" y="5067300"/>
            <a:ext cx="6762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646A65"/>
                </a:solidFill>
                <a:latin typeface="Arial"/>
                <a:ea typeface="Arial"/>
                <a:cs typeface="Arial"/>
              </a:defRPr>
            </a:defPPr>
            <a:lvl1pPr algn="l">
              <a:buNone/>
              <a:defRPr sz="1950" b="0">
                <a:solidFill>
                  <a:srgbClr val="646A65"/>
                </a:solidFill>
                <a:latin typeface="Arial"/>
                <a:ea typeface="Arial"/>
                <a:cs typeface="Arial"/>
              </a:defRPr>
            </a:lvl1pPr>
            <a:lvl2pPr algn="l">
              <a:buNone/>
              <a:defRPr sz="1950" b="0">
                <a:solidFill>
                  <a:srgbClr val="646A65"/>
                </a:solidFill>
                <a:latin typeface="Arial"/>
                <a:ea typeface="Arial"/>
                <a:cs typeface="Arial"/>
              </a:defRPr>
            </a:lvl2pPr>
            <a:lvl3pPr algn="l">
              <a:buNone/>
              <a:defRPr sz="1950" b="0">
                <a:solidFill>
                  <a:srgbClr val="646A65"/>
                </a:solidFill>
                <a:latin typeface="Arial"/>
                <a:ea typeface="Arial"/>
                <a:cs typeface="Arial"/>
              </a:defRPr>
            </a:lvl3pPr>
            <a:lvl4pPr algn="l">
              <a:buNone/>
              <a:defRPr sz="1950" b="0">
                <a:solidFill>
                  <a:srgbClr val="646A65"/>
                </a:solidFill>
                <a:latin typeface="Arial"/>
                <a:ea typeface="Arial"/>
                <a:cs typeface="Arial"/>
              </a:defRPr>
            </a:lvl4pPr>
            <a:lvl5pPr algn="l">
              <a:buNone/>
              <a:defRPr sz="1950" b="0">
                <a:solidFill>
                  <a:srgbClr val="646A65"/>
                </a:solidFill>
                <a:latin typeface="Arial"/>
                <a:ea typeface="Arial"/>
                <a:cs typeface="Arial"/>
              </a:defRPr>
            </a:lvl5pPr>
            <a:lvl6pPr algn="l">
              <a:buNone/>
              <a:defRPr sz="1950" b="0">
                <a:solidFill>
                  <a:srgbClr val="646A65"/>
                </a:solidFill>
                <a:latin typeface="Arial"/>
                <a:ea typeface="Arial"/>
                <a:cs typeface="Arial"/>
              </a:defRPr>
            </a:lvl6pPr>
            <a:lvl7pPr algn="l">
              <a:buNone/>
              <a:defRPr sz="1950" b="0">
                <a:solidFill>
                  <a:srgbClr val="646A65"/>
                </a:solidFill>
                <a:latin typeface="Arial"/>
                <a:ea typeface="Arial"/>
                <a:cs typeface="Arial"/>
              </a:defRPr>
            </a:lvl7pPr>
            <a:lvl8pPr algn="l">
              <a:buNone/>
              <a:defRPr sz="1950" b="0">
                <a:solidFill>
                  <a:srgbClr val="646A65"/>
                </a:solidFill>
                <a:latin typeface="Arial"/>
                <a:ea typeface="Arial"/>
                <a:cs typeface="Arial"/>
              </a:defRPr>
            </a:lvl8pPr>
            <a:lvl9pPr algn="l">
              <a:buNone/>
              <a:defRPr sz="1950" b="0">
                <a:solidFill>
                  <a:srgbClr val="646A65"/>
                </a:solidFill>
                <a:latin typeface="Arial"/>
                <a:ea typeface="Arial"/>
                <a:cs typeface="Arial"/>
              </a:defRPr>
            </a:lvl9pPr>
          </a:lstStyle>
          <a:p xmlns:a="http://schemas.openxmlformats.org/drawingml/2006/main">
            <a:pPr algn="l">
              <a:lnSpc>
                <a:spcPct val="116000"/>
              </a:lnSpc>
              <a:buNone/>
              <a:defRPr sz="1950" b="0">
                <a:solidFill>
                  <a:srgbClr val="646A65"/>
                </a:solidFill>
                <a:latin typeface="Arial"/>
                <a:ea typeface="Arial"/>
                <a:cs typeface="Arial"/>
              </a:defRPr>
            </a:pPr>
            <a:r>
              <a:rPr sz="1950" b="0">
                <a:solidFill>
                  <a:srgbClr val="646A65"/>
                </a:solidFill>
                <a:latin typeface="Arial"/>
                <a:ea typeface="Arial"/>
                <a:cs typeface="Arial"/>
              </a:rPr>
              <a:t>A creator-led music project</a:t>
            </a:r>
          </a:p>
          <a:p xmlns:a="http://schemas.openxmlformats.org/drawingml/2006/main">
            <a:pPr algn="l">
              <a:lnSpc>
                <a:spcPct val="116000"/>
              </a:lnSpc>
              <a:buNone/>
              <a:defRPr sz="1950" b="0">
                <a:solidFill>
                  <a:srgbClr val="646A65"/>
                </a:solidFill>
                <a:latin typeface="Arial"/>
                <a:ea typeface="Arial"/>
                <a:cs typeface="Arial"/>
              </a:defRPr>
            </a:pPr>
            <a:r>
              <a:rPr sz="1950" b="0">
                <a:solidFill>
                  <a:srgbClr val="646A65"/>
                </a:solidFill>
                <a:latin typeface="Arial"/>
                <a:ea typeface="Arial"/>
                <a:cs typeface="Arial"/>
              </a:rPr>
              <a:t>in Russian</a:t>
            </a:r>
          </a:p>
        </p:txBody>
      </p:sp>
      <p:pic>
        <p:nvPicPr>
          <p:cNvPr id="4" name="">
            <a:extLst xmlns:a="http://schemas.openxmlformats.org/drawingml/2006/main">
              <a:ext uri="{FF2B5EF4-FFF2-40B4-BE49-F238E27FC236}">
                <a16:creationId xmlns:a16="http://schemas.microsoft.com/office/drawing/2014/main" id="{2C78DFB9-B541-4CFD-9474-5E4C0B8C1AFB}"/>
              </a:ext>
            </a:extLst>
          </p:cNvPr>
          <p:cNvPicPr>
            <a:picLocks xmlns:a="http://schemas.openxmlformats.org/drawingml/2006/main" noChangeAspect="1"/>
          </p:cNvPicPr>
          <p:nvPr/>
        </p:nvPicPr>
        <p:blipFill>
          <a:blip xmlns:r="http://schemas.openxmlformats.org/officeDocument/2006/relationships" xmlns:a="http://schemas.openxmlformats.org/drawingml/2006/main" r:embed="R771aebb57da54126"/>
          <a:stretch xmlns:a="http://schemas.openxmlformats.org/drawingml/2006/main"/>
        </p:blipFill>
        <p:spPr>
          <a:xfrm xmlns:a="http://schemas.openxmlformats.org/drawingml/2006/main">
            <a:off x="8763000" y="2400300"/>
            <a:ext cx="2667000" cy="1733550"/>
          </a:xfrm>
          <a:prstGeom xmlns:a="http://schemas.openxmlformats.org/drawingml/2006/main" prst="rect">
            <a:avLst/>
          </a:prstGeom>
        </p:spPr>
      </p:pic>
      <p:sp>
        <p:nvSpPr>
          <p:cNvPr id="5" name="Тип материала">
            <a:extLst xmlns:a="http://schemas.openxmlformats.org/drawingml/2006/main">
              <a:ext uri="{FF2B5EF4-FFF2-40B4-BE49-F238E27FC236}">
                <a16:creationId xmlns:a16="http://schemas.microsoft.com/office/drawing/2014/main" id="{44627533-5BBE-4818-ADA9-9B218552133F}"/>
              </a:ext>
            </a:extLst>
          </p:cNvPr>
          <p:cNvSpPr>
            <a:spLocks xmlns:a="http://schemas.openxmlformats.org/drawingml/2006/main" noGrp="1"/>
          </p:cNvSpPr>
          <p:nvPr/>
        </p:nvSpPr>
        <p:spPr>
          <a:xfrm xmlns:a="http://schemas.openxmlformats.org/drawingml/2006/main">
            <a:off x="800100" y="704850"/>
            <a:ext cx="666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646A65"/>
                </a:solidFill>
                <a:latin typeface="Arial"/>
                <a:ea typeface="Arial"/>
                <a:cs typeface="Arial"/>
              </a:defRPr>
            </a:defPPr>
            <a:lvl1pPr algn="l">
              <a:buNone/>
              <a:defRPr sz="1425" b="0">
                <a:solidFill>
                  <a:srgbClr val="646A65"/>
                </a:solidFill>
                <a:latin typeface="Arial"/>
                <a:ea typeface="Arial"/>
                <a:cs typeface="Arial"/>
              </a:defRPr>
            </a:lvl1pPr>
            <a:lvl2pPr algn="l">
              <a:buNone/>
              <a:defRPr sz="1425" b="0">
                <a:solidFill>
                  <a:srgbClr val="646A65"/>
                </a:solidFill>
                <a:latin typeface="Arial"/>
                <a:ea typeface="Arial"/>
                <a:cs typeface="Arial"/>
              </a:defRPr>
            </a:lvl2pPr>
            <a:lvl3pPr algn="l">
              <a:buNone/>
              <a:defRPr sz="1425" b="0">
                <a:solidFill>
                  <a:srgbClr val="646A65"/>
                </a:solidFill>
                <a:latin typeface="Arial"/>
                <a:ea typeface="Arial"/>
                <a:cs typeface="Arial"/>
              </a:defRPr>
            </a:lvl3pPr>
            <a:lvl4pPr algn="l">
              <a:buNone/>
              <a:defRPr sz="1425" b="0">
                <a:solidFill>
                  <a:srgbClr val="646A65"/>
                </a:solidFill>
                <a:latin typeface="Arial"/>
                <a:ea typeface="Arial"/>
                <a:cs typeface="Arial"/>
              </a:defRPr>
            </a:lvl4pPr>
            <a:lvl5pPr algn="l">
              <a:buNone/>
              <a:defRPr sz="1425" b="0">
                <a:solidFill>
                  <a:srgbClr val="646A65"/>
                </a:solidFill>
                <a:latin typeface="Arial"/>
                <a:ea typeface="Arial"/>
                <a:cs typeface="Arial"/>
              </a:defRPr>
            </a:lvl5pPr>
            <a:lvl6pPr algn="l">
              <a:buNone/>
              <a:defRPr sz="1425" b="0">
                <a:solidFill>
                  <a:srgbClr val="646A65"/>
                </a:solidFill>
                <a:latin typeface="Arial"/>
                <a:ea typeface="Arial"/>
                <a:cs typeface="Arial"/>
              </a:defRPr>
            </a:lvl6pPr>
            <a:lvl7pPr algn="l">
              <a:buNone/>
              <a:defRPr sz="1425" b="0">
                <a:solidFill>
                  <a:srgbClr val="646A65"/>
                </a:solidFill>
                <a:latin typeface="Arial"/>
                <a:ea typeface="Arial"/>
                <a:cs typeface="Arial"/>
              </a:defRPr>
            </a:lvl7pPr>
            <a:lvl8pPr algn="l">
              <a:buNone/>
              <a:defRPr sz="1425" b="0">
                <a:solidFill>
                  <a:srgbClr val="646A65"/>
                </a:solidFill>
                <a:latin typeface="Arial"/>
                <a:ea typeface="Arial"/>
                <a:cs typeface="Arial"/>
              </a:defRPr>
            </a:lvl8pPr>
            <a:lvl9pPr algn="l">
              <a:buNone/>
              <a:defRPr sz="1425" b="0">
                <a:solidFill>
                  <a:srgbClr val="646A65"/>
                </a:solidFill>
                <a:latin typeface="Arial"/>
                <a:ea typeface="Arial"/>
                <a:cs typeface="Arial"/>
              </a:defRPr>
            </a:lvl9pPr>
          </a:lstStyle>
          <a:p xmlns:a="http://schemas.openxmlformats.org/drawingml/2006/main">
            <a:pPr algn="l">
              <a:lnSpc>
                <a:spcPct val="116000"/>
              </a:lnSpc>
              <a:buNone/>
              <a:defRPr sz="1425" b="0">
                <a:solidFill>
                  <a:srgbClr val="646A65"/>
                </a:solidFill>
                <a:latin typeface="Arial"/>
                <a:ea typeface="Arial"/>
                <a:cs typeface="Arial"/>
              </a:defRPr>
            </a:pPr>
            <a:r>
              <a:rPr sz="1425" b="0">
                <a:solidFill>
                  <a:srgbClr val="646A65"/>
                </a:solidFill>
                <a:latin typeface="Arial"/>
                <a:ea typeface="Arial"/>
                <a:cs typeface="Arial"/>
              </a:rPr>
              <a:t>Press kit</a:t>
            </a:r>
          </a:p>
        </p:txBody>
      </p:sp>
    </p:spTree>
    <p:extLst>
      <p:ext uri="{BB962C8B-B14F-4D97-AF65-F5344CB8AC3E}">
        <p14:creationId xmlns:p14="http://schemas.microsoft.com/office/powerpoint/2010/main" val="555903290"/>
      </p:ext>
    </p:extLst>
  </p:cSld>
</p:sld>
</file>

<file path=ppt/slides/slide2.xml><?xml version="1.0" encoding="utf-8"?>
<p:sld xmlns:p="http://schemas.openxmlformats.org/presentationml/2006/main">
  <p:cSld>
    <p:bg>
      <p:bgPr>
        <a:solidFill xmlns:a="http://schemas.openxmlformats.org/drawingml/2006/main">
          <a:srgbClr val="FAFAF8"/>
        </a:solidFill>
      </p:bgPr>
    </p:bg>
    <p:spTree>
      <p:nvGrpSpPr>
        <p:cNvPr id="1" name=""/>
        <p:cNvGrpSpPr/>
        <p:nvPr/>
      </p:nvGrpSpPr>
      <p:grpSpPr>
        <a:xfrm xmlns:a="http://schemas.openxmlformats.org/drawingml/2006/main"/>
      </p:grpSpPr>
      <p:sp>
        <p:nvSpPr>
          <p:cNvPr id="11" name="Название раздела">
            <a:extLst xmlns:a="http://schemas.openxmlformats.org/drawingml/2006/main">
              <a:ext uri="{FF2B5EF4-FFF2-40B4-BE49-F238E27FC236}">
                <a16:creationId xmlns:a16="http://schemas.microsoft.com/office/drawing/2014/main" id="{0ED81243-0E79-434E-955A-97227C3E87EB}"/>
              </a:ext>
            </a:extLst>
          </p:cNvPr>
          <p:cNvSpPr>
            <a:spLocks xmlns:a="http://schemas.openxmlformats.org/drawingml/2006/main" noGrp="1"/>
          </p:cNvSpPr>
          <p:nvPr/>
        </p:nvSpPr>
        <p:spPr>
          <a:xfrm xmlns:a="http://schemas.openxmlformats.org/drawingml/2006/main">
            <a:off x="762000" y="666750"/>
            <a:ext cx="10668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b="1">
                <a:solidFill>
                  <a:srgbClr val="1D211E"/>
                </a:solidFill>
                <a:latin typeface="Arial"/>
                <a:ea typeface="Arial"/>
                <a:cs typeface="Arial"/>
              </a:defRPr>
            </a:defPPr>
            <a:lvl1pPr algn="l">
              <a:buNone/>
              <a:defRPr sz="3600" b="1">
                <a:solidFill>
                  <a:srgbClr val="1D211E"/>
                </a:solidFill>
                <a:latin typeface="Arial"/>
                <a:ea typeface="Arial"/>
                <a:cs typeface="Arial"/>
              </a:defRPr>
            </a:lvl1pPr>
            <a:lvl2pPr algn="l">
              <a:buNone/>
              <a:defRPr sz="3600" b="1">
                <a:solidFill>
                  <a:srgbClr val="1D211E"/>
                </a:solidFill>
                <a:latin typeface="Arial"/>
                <a:ea typeface="Arial"/>
                <a:cs typeface="Arial"/>
              </a:defRPr>
            </a:lvl2pPr>
            <a:lvl3pPr algn="l">
              <a:buNone/>
              <a:defRPr sz="3600" b="1">
                <a:solidFill>
                  <a:srgbClr val="1D211E"/>
                </a:solidFill>
                <a:latin typeface="Arial"/>
                <a:ea typeface="Arial"/>
                <a:cs typeface="Arial"/>
              </a:defRPr>
            </a:lvl3pPr>
            <a:lvl4pPr algn="l">
              <a:buNone/>
              <a:defRPr sz="3600" b="1">
                <a:solidFill>
                  <a:srgbClr val="1D211E"/>
                </a:solidFill>
                <a:latin typeface="Arial"/>
                <a:ea typeface="Arial"/>
                <a:cs typeface="Arial"/>
              </a:defRPr>
            </a:lvl4pPr>
            <a:lvl5pPr algn="l">
              <a:buNone/>
              <a:defRPr sz="3600" b="1">
                <a:solidFill>
                  <a:srgbClr val="1D211E"/>
                </a:solidFill>
                <a:latin typeface="Arial"/>
                <a:ea typeface="Arial"/>
                <a:cs typeface="Arial"/>
              </a:defRPr>
            </a:lvl5pPr>
            <a:lvl6pPr algn="l">
              <a:buNone/>
              <a:defRPr sz="3600" b="1">
                <a:solidFill>
                  <a:srgbClr val="1D211E"/>
                </a:solidFill>
                <a:latin typeface="Arial"/>
                <a:ea typeface="Arial"/>
                <a:cs typeface="Arial"/>
              </a:defRPr>
            </a:lvl6pPr>
            <a:lvl7pPr algn="l">
              <a:buNone/>
              <a:defRPr sz="3600" b="1">
                <a:solidFill>
                  <a:srgbClr val="1D211E"/>
                </a:solidFill>
                <a:latin typeface="Arial"/>
                <a:ea typeface="Arial"/>
                <a:cs typeface="Arial"/>
              </a:defRPr>
            </a:lvl7pPr>
            <a:lvl8pPr algn="l">
              <a:buNone/>
              <a:defRPr sz="3600" b="1">
                <a:solidFill>
                  <a:srgbClr val="1D211E"/>
                </a:solidFill>
                <a:latin typeface="Arial"/>
                <a:ea typeface="Arial"/>
                <a:cs typeface="Arial"/>
              </a:defRPr>
            </a:lvl8pPr>
            <a:lvl9pPr algn="l">
              <a:buNone/>
              <a:defRPr sz="3600" b="1">
                <a:solidFill>
                  <a:srgbClr val="1D211E"/>
                </a:solidFill>
                <a:latin typeface="Arial"/>
                <a:ea typeface="Arial"/>
                <a:cs typeface="Arial"/>
              </a:defRPr>
            </a:lvl9pPr>
          </a:lstStyle>
          <a:p xmlns:a="http://schemas.openxmlformats.org/drawingml/2006/main">
            <a:pPr algn="l">
              <a:lnSpc>
                <a:spcPct val="116000"/>
              </a:lnSpc>
              <a:buNone/>
              <a:defRPr sz="3600" b="1">
                <a:solidFill>
                  <a:srgbClr val="1D211E"/>
                </a:solidFill>
                <a:latin typeface="Arial"/>
                <a:ea typeface="Arial"/>
                <a:cs typeface="Arial"/>
              </a:defRPr>
            </a:pPr>
            <a:r>
              <a:rPr sz="3600" b="1">
                <a:solidFill>
                  <a:srgbClr val="1D211E"/>
                </a:solidFill>
                <a:latin typeface="Arial"/>
                <a:ea typeface="Arial"/>
                <a:cs typeface="Arial"/>
              </a:rPr>
              <a:t>How the music takes shape</a:t>
            </a:r>
          </a:p>
        </p:txBody>
      </p:sp>
      <p:sp>
        <p:nvSpPr>
          <p:cNvPr id="2" name="Номер страницы">
            <a:extLst xmlns:a="http://schemas.openxmlformats.org/drawingml/2006/main">
              <a:ext uri="{FF2B5EF4-FFF2-40B4-BE49-F238E27FC236}">
                <a16:creationId xmlns:a16="http://schemas.microsoft.com/office/drawing/2014/main" id="{AEE545E7-52ED-44ED-B42B-80F44A0A6726}"/>
              </a:ext>
            </a:extLst>
          </p:cNvPr>
          <p:cNvSpPr>
            <a:spLocks xmlns:a="http://schemas.openxmlformats.org/drawingml/2006/main" noGrp="1"/>
          </p:cNvSpPr>
          <p:nvPr/>
        </p:nvSpPr>
        <p:spPr>
          <a:xfrm xmlns:a="http://schemas.openxmlformats.org/drawingml/2006/main">
            <a:off x="10858500" y="62579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646A65"/>
                </a:solidFill>
                <a:latin typeface="Arial"/>
                <a:ea typeface="Arial"/>
                <a:cs typeface="Arial"/>
              </a:defRPr>
            </a:defPPr>
            <a:lvl1pPr algn="l">
              <a:buNone/>
              <a:defRPr sz="1275" b="0">
                <a:solidFill>
                  <a:srgbClr val="646A65"/>
                </a:solidFill>
                <a:latin typeface="Arial"/>
                <a:ea typeface="Arial"/>
                <a:cs typeface="Arial"/>
              </a:defRPr>
            </a:lvl1pPr>
            <a:lvl2pPr algn="l">
              <a:buNone/>
              <a:defRPr sz="1275" b="0">
                <a:solidFill>
                  <a:srgbClr val="646A65"/>
                </a:solidFill>
                <a:latin typeface="Arial"/>
                <a:ea typeface="Arial"/>
                <a:cs typeface="Arial"/>
              </a:defRPr>
            </a:lvl2pPr>
            <a:lvl3pPr algn="l">
              <a:buNone/>
              <a:defRPr sz="1275" b="0">
                <a:solidFill>
                  <a:srgbClr val="646A65"/>
                </a:solidFill>
                <a:latin typeface="Arial"/>
                <a:ea typeface="Arial"/>
                <a:cs typeface="Arial"/>
              </a:defRPr>
            </a:lvl3pPr>
            <a:lvl4pPr algn="l">
              <a:buNone/>
              <a:defRPr sz="1275" b="0">
                <a:solidFill>
                  <a:srgbClr val="646A65"/>
                </a:solidFill>
                <a:latin typeface="Arial"/>
                <a:ea typeface="Arial"/>
                <a:cs typeface="Arial"/>
              </a:defRPr>
            </a:lvl4pPr>
            <a:lvl5pPr algn="l">
              <a:buNone/>
              <a:defRPr sz="1275" b="0">
                <a:solidFill>
                  <a:srgbClr val="646A65"/>
                </a:solidFill>
                <a:latin typeface="Arial"/>
                <a:ea typeface="Arial"/>
                <a:cs typeface="Arial"/>
              </a:defRPr>
            </a:lvl5pPr>
            <a:lvl6pPr algn="l">
              <a:buNone/>
              <a:defRPr sz="1275" b="0">
                <a:solidFill>
                  <a:srgbClr val="646A65"/>
                </a:solidFill>
                <a:latin typeface="Arial"/>
                <a:ea typeface="Arial"/>
                <a:cs typeface="Arial"/>
              </a:defRPr>
            </a:lvl6pPr>
            <a:lvl7pPr algn="l">
              <a:buNone/>
              <a:defRPr sz="1275" b="0">
                <a:solidFill>
                  <a:srgbClr val="646A65"/>
                </a:solidFill>
                <a:latin typeface="Arial"/>
                <a:ea typeface="Arial"/>
                <a:cs typeface="Arial"/>
              </a:defRPr>
            </a:lvl7pPr>
            <a:lvl8pPr algn="l">
              <a:buNone/>
              <a:defRPr sz="1275" b="0">
                <a:solidFill>
                  <a:srgbClr val="646A65"/>
                </a:solidFill>
                <a:latin typeface="Arial"/>
                <a:ea typeface="Arial"/>
                <a:cs typeface="Arial"/>
              </a:defRPr>
            </a:lvl8pPr>
            <a:lvl9pPr algn="l">
              <a:buNone/>
              <a:defRPr sz="1275" b="0">
                <a:solidFill>
                  <a:srgbClr val="646A65"/>
                </a:solidFill>
                <a:latin typeface="Arial"/>
                <a:ea typeface="Arial"/>
                <a:cs typeface="Arial"/>
              </a:defRPr>
            </a:lvl9pPr>
          </a:lstStyle>
          <a:p xmlns:a="http://schemas.openxmlformats.org/drawingml/2006/main">
            <a:pPr algn="l">
              <a:lnSpc>
                <a:spcPct val="116000"/>
              </a:lnSpc>
              <a:buNone/>
              <a:defRPr sz="1275" b="0">
                <a:solidFill>
                  <a:srgbClr val="646A65"/>
                </a:solidFill>
                <a:latin typeface="Arial"/>
                <a:ea typeface="Arial"/>
                <a:cs typeface="Arial"/>
              </a:defRPr>
            </a:pPr>
            <a:r>
              <a:rPr sz="1275" b="0">
                <a:solidFill>
                  <a:srgbClr val="646A65"/>
                </a:solidFill>
                <a:latin typeface="Arial"/>
                <a:ea typeface="Arial"/>
                <a:cs typeface="Arial"/>
              </a:rPr>
              <a:t>02</a:t>
            </a:r>
          </a:p>
        </p:txBody>
      </p:sp>
      <p:sp>
        <p:nvSpPr>
          <p:cNvPr id="3" name="Роль 1">
            <a:extLst xmlns:a="http://schemas.openxmlformats.org/drawingml/2006/main">
              <a:ext uri="{FF2B5EF4-FFF2-40B4-BE49-F238E27FC236}">
                <a16:creationId xmlns:a16="http://schemas.microsoft.com/office/drawing/2014/main" id="{EDF9F00A-17AE-4C29-BD96-1EB20B8BEC50}"/>
              </a:ext>
            </a:extLst>
          </p:cNvPr>
          <p:cNvSpPr>
            <a:spLocks xmlns:a="http://schemas.openxmlformats.org/drawingml/2006/main" noGrp="1"/>
          </p:cNvSpPr>
          <p:nvPr/>
        </p:nvSpPr>
        <p:spPr>
          <a:xfrm xmlns:a="http://schemas.openxmlformats.org/drawingml/2006/main">
            <a:off x="762000" y="1790700"/>
            <a:ext cx="32766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1D211E"/>
                </a:solidFill>
                <a:latin typeface="Arial"/>
                <a:ea typeface="Arial"/>
                <a:cs typeface="Arial"/>
              </a:defRPr>
            </a:defPPr>
            <a:lvl1pPr algn="l">
              <a:buNone/>
              <a:defRPr sz="1875" b="1">
                <a:solidFill>
                  <a:srgbClr val="1D211E"/>
                </a:solidFill>
                <a:latin typeface="Arial"/>
                <a:ea typeface="Arial"/>
                <a:cs typeface="Arial"/>
              </a:defRPr>
            </a:lvl1pPr>
            <a:lvl2pPr algn="l">
              <a:buNone/>
              <a:defRPr sz="1875" b="1">
                <a:solidFill>
                  <a:srgbClr val="1D211E"/>
                </a:solidFill>
                <a:latin typeface="Arial"/>
                <a:ea typeface="Arial"/>
                <a:cs typeface="Arial"/>
              </a:defRPr>
            </a:lvl2pPr>
            <a:lvl3pPr algn="l">
              <a:buNone/>
              <a:defRPr sz="1875" b="1">
                <a:solidFill>
                  <a:srgbClr val="1D211E"/>
                </a:solidFill>
                <a:latin typeface="Arial"/>
                <a:ea typeface="Arial"/>
                <a:cs typeface="Arial"/>
              </a:defRPr>
            </a:lvl3pPr>
            <a:lvl4pPr algn="l">
              <a:buNone/>
              <a:defRPr sz="1875" b="1">
                <a:solidFill>
                  <a:srgbClr val="1D211E"/>
                </a:solidFill>
                <a:latin typeface="Arial"/>
                <a:ea typeface="Arial"/>
                <a:cs typeface="Arial"/>
              </a:defRPr>
            </a:lvl4pPr>
            <a:lvl5pPr algn="l">
              <a:buNone/>
              <a:defRPr sz="1875" b="1">
                <a:solidFill>
                  <a:srgbClr val="1D211E"/>
                </a:solidFill>
                <a:latin typeface="Arial"/>
                <a:ea typeface="Arial"/>
                <a:cs typeface="Arial"/>
              </a:defRPr>
            </a:lvl5pPr>
            <a:lvl6pPr algn="l">
              <a:buNone/>
              <a:defRPr sz="1875" b="1">
                <a:solidFill>
                  <a:srgbClr val="1D211E"/>
                </a:solidFill>
                <a:latin typeface="Arial"/>
                <a:ea typeface="Arial"/>
                <a:cs typeface="Arial"/>
              </a:defRPr>
            </a:lvl6pPr>
            <a:lvl7pPr algn="l">
              <a:buNone/>
              <a:defRPr sz="1875" b="1">
                <a:solidFill>
                  <a:srgbClr val="1D211E"/>
                </a:solidFill>
                <a:latin typeface="Arial"/>
                <a:ea typeface="Arial"/>
                <a:cs typeface="Arial"/>
              </a:defRPr>
            </a:lvl7pPr>
            <a:lvl8pPr algn="l">
              <a:buNone/>
              <a:defRPr sz="1875" b="1">
                <a:solidFill>
                  <a:srgbClr val="1D211E"/>
                </a:solidFill>
                <a:latin typeface="Arial"/>
                <a:ea typeface="Arial"/>
                <a:cs typeface="Arial"/>
              </a:defRPr>
            </a:lvl8pPr>
            <a:lvl9pPr algn="l">
              <a:buNone/>
              <a:defRPr sz="1875" b="1">
                <a:solidFill>
                  <a:srgbClr val="1D211E"/>
                </a:solidFill>
                <a:latin typeface="Arial"/>
                <a:ea typeface="Arial"/>
                <a:cs typeface="Arial"/>
              </a:defRPr>
            </a:lvl9pPr>
          </a:lstStyle>
          <a:p xmlns:a="http://schemas.openxmlformats.org/drawingml/2006/main">
            <a:pPr algn="l">
              <a:lnSpc>
                <a:spcPct val="116000"/>
              </a:lnSpc>
              <a:buNone/>
              <a:defRPr sz="1875" b="1">
                <a:solidFill>
                  <a:srgbClr val="1D211E"/>
                </a:solidFill>
                <a:latin typeface="Arial"/>
                <a:ea typeface="Arial"/>
                <a:cs typeface="Arial"/>
              </a:defRPr>
            </a:pPr>
            <a:r>
              <a:rPr sz="1875" b="1">
                <a:solidFill>
                  <a:srgbClr val="1D211E"/>
                </a:solidFill>
                <a:latin typeface="Arial"/>
                <a:ea typeface="Arial"/>
                <a:cs typeface="Arial"/>
              </a:rPr>
              <a:t>Creative foundation</a:t>
            </a:r>
          </a:p>
        </p:txBody>
      </p:sp>
      <p:sp>
        <p:nvSpPr>
          <p:cNvPr id="4" name="Описание 1">
            <a:extLst xmlns:a="http://schemas.openxmlformats.org/drawingml/2006/main">
              <a:ext uri="{FF2B5EF4-FFF2-40B4-BE49-F238E27FC236}">
                <a16:creationId xmlns:a16="http://schemas.microsoft.com/office/drawing/2014/main" id="{0A5D73BB-AFBD-4D68-A9C5-630B0AA60E1E}"/>
              </a:ext>
            </a:extLst>
          </p:cNvPr>
          <p:cNvSpPr>
            <a:spLocks xmlns:a="http://schemas.openxmlformats.org/drawingml/2006/main" noGrp="1"/>
          </p:cNvSpPr>
          <p:nvPr/>
        </p:nvSpPr>
        <p:spPr>
          <a:xfrm xmlns:a="http://schemas.openxmlformats.org/drawingml/2006/main">
            <a:off x="4400550" y="1790700"/>
            <a:ext cx="70294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1D211E"/>
                </a:solidFill>
                <a:latin typeface="Arial"/>
                <a:ea typeface="Arial"/>
                <a:cs typeface="Arial"/>
              </a:defRPr>
            </a:defPPr>
            <a:lvl1pPr algn="l">
              <a:buNone/>
              <a:defRPr sz="2025" b="0">
                <a:solidFill>
                  <a:srgbClr val="1D211E"/>
                </a:solidFill>
                <a:latin typeface="Arial"/>
                <a:ea typeface="Arial"/>
                <a:cs typeface="Arial"/>
              </a:defRPr>
            </a:lvl1pPr>
            <a:lvl2pPr algn="l">
              <a:buNone/>
              <a:defRPr sz="2025" b="0">
                <a:solidFill>
                  <a:srgbClr val="1D211E"/>
                </a:solidFill>
                <a:latin typeface="Arial"/>
                <a:ea typeface="Arial"/>
                <a:cs typeface="Arial"/>
              </a:defRPr>
            </a:lvl2pPr>
            <a:lvl3pPr algn="l">
              <a:buNone/>
              <a:defRPr sz="2025" b="0">
                <a:solidFill>
                  <a:srgbClr val="1D211E"/>
                </a:solidFill>
                <a:latin typeface="Arial"/>
                <a:ea typeface="Arial"/>
                <a:cs typeface="Arial"/>
              </a:defRPr>
            </a:lvl3pPr>
            <a:lvl4pPr algn="l">
              <a:buNone/>
              <a:defRPr sz="2025" b="0">
                <a:solidFill>
                  <a:srgbClr val="1D211E"/>
                </a:solidFill>
                <a:latin typeface="Arial"/>
                <a:ea typeface="Arial"/>
                <a:cs typeface="Arial"/>
              </a:defRPr>
            </a:lvl4pPr>
            <a:lvl5pPr algn="l">
              <a:buNone/>
              <a:defRPr sz="2025" b="0">
                <a:solidFill>
                  <a:srgbClr val="1D211E"/>
                </a:solidFill>
                <a:latin typeface="Arial"/>
                <a:ea typeface="Arial"/>
                <a:cs typeface="Arial"/>
              </a:defRPr>
            </a:lvl5pPr>
            <a:lvl6pPr algn="l">
              <a:buNone/>
              <a:defRPr sz="2025" b="0">
                <a:solidFill>
                  <a:srgbClr val="1D211E"/>
                </a:solidFill>
                <a:latin typeface="Arial"/>
                <a:ea typeface="Arial"/>
                <a:cs typeface="Arial"/>
              </a:defRPr>
            </a:lvl6pPr>
            <a:lvl7pPr algn="l">
              <a:buNone/>
              <a:defRPr sz="2025" b="0">
                <a:solidFill>
                  <a:srgbClr val="1D211E"/>
                </a:solidFill>
                <a:latin typeface="Arial"/>
                <a:ea typeface="Arial"/>
                <a:cs typeface="Arial"/>
              </a:defRPr>
            </a:lvl7pPr>
            <a:lvl8pPr algn="l">
              <a:buNone/>
              <a:defRPr sz="2025" b="0">
                <a:solidFill>
                  <a:srgbClr val="1D211E"/>
                </a:solidFill>
                <a:latin typeface="Arial"/>
                <a:ea typeface="Arial"/>
                <a:cs typeface="Arial"/>
              </a:defRPr>
            </a:lvl8pPr>
            <a:lvl9pPr algn="l">
              <a:buNone/>
              <a:defRPr sz="2025" b="0">
                <a:solidFill>
                  <a:srgbClr val="1D211E"/>
                </a:solidFill>
                <a:latin typeface="Arial"/>
                <a:ea typeface="Arial"/>
                <a:cs typeface="Arial"/>
              </a:defRPr>
            </a:lvl9pPr>
          </a:lstStyle>
          <a:p xmlns:a="http://schemas.openxmlformats.org/drawingml/2006/main">
            <a:pPr algn="l">
              <a:lnSpc>
                <a:spcPct val="116000"/>
              </a:lnSpc>
              <a:buNone/>
              <a:defRPr sz="2025" b="0">
                <a:solidFill>
                  <a:srgbClr val="1D211E"/>
                </a:solidFill>
                <a:latin typeface="Arial"/>
                <a:ea typeface="Arial"/>
                <a:cs typeface="Arial"/>
              </a:defRPr>
            </a:pPr>
            <a:r>
              <a:rPr sz="2025" b="0">
                <a:solidFill>
                  <a:srgbClr val="1D211E"/>
                </a:solidFill>
                <a:latin typeface="Arial"/>
                <a:ea typeface="Arial"/>
                <a:cs typeface="Arial"/>
              </a:rPr>
              <a:t>Personal experience, poetry and musical influences</a:t>
            </a:r>
          </a:p>
          <a:p xmlns:a="http://schemas.openxmlformats.org/drawingml/2006/main">
            <a:pPr algn="l">
              <a:lnSpc>
                <a:spcPct val="116000"/>
              </a:lnSpc>
              <a:buNone/>
              <a:defRPr sz="2025" b="0">
                <a:solidFill>
                  <a:srgbClr val="1D211E"/>
                </a:solidFill>
                <a:latin typeface="Arial"/>
                <a:ea typeface="Arial"/>
                <a:cs typeface="Arial"/>
              </a:defRPr>
            </a:pPr>
            <a:r>
              <a:rPr sz="2025" b="0">
                <a:solidFill>
                  <a:srgbClr val="1D211E"/>
                </a:solidFill>
                <a:latin typeface="Arial"/>
                <a:ea typeface="Arial"/>
                <a:cs typeface="Arial"/>
              </a:rPr>
              <a:t>set the project's direction.</a:t>
            </a:r>
          </a:p>
        </p:txBody>
      </p:sp>
      <p:sp>
        <p:nvSpPr>
          <p:cNvPr id="5" name="Роль 2">
            <a:extLst xmlns:a="http://schemas.openxmlformats.org/drawingml/2006/main">
              <a:ext uri="{FF2B5EF4-FFF2-40B4-BE49-F238E27FC236}">
                <a16:creationId xmlns:a16="http://schemas.microsoft.com/office/drawing/2014/main" id="{CFB0AAF3-79FF-4A68-B463-6EC18233A3F8}"/>
              </a:ext>
            </a:extLst>
          </p:cNvPr>
          <p:cNvSpPr>
            <a:spLocks xmlns:a="http://schemas.openxmlformats.org/drawingml/2006/main" noGrp="1"/>
          </p:cNvSpPr>
          <p:nvPr/>
        </p:nvSpPr>
        <p:spPr>
          <a:xfrm xmlns:a="http://schemas.openxmlformats.org/drawingml/2006/main">
            <a:off x="762000" y="2828925"/>
            <a:ext cx="32766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1D211E"/>
                </a:solidFill>
                <a:latin typeface="Arial"/>
                <a:ea typeface="Arial"/>
                <a:cs typeface="Arial"/>
              </a:defRPr>
            </a:defPPr>
            <a:lvl1pPr algn="l">
              <a:buNone/>
              <a:defRPr sz="1875" b="1">
                <a:solidFill>
                  <a:srgbClr val="1D211E"/>
                </a:solidFill>
                <a:latin typeface="Arial"/>
                <a:ea typeface="Arial"/>
                <a:cs typeface="Arial"/>
              </a:defRPr>
            </a:lvl1pPr>
            <a:lvl2pPr algn="l">
              <a:buNone/>
              <a:defRPr sz="1875" b="1">
                <a:solidFill>
                  <a:srgbClr val="1D211E"/>
                </a:solidFill>
                <a:latin typeface="Arial"/>
                <a:ea typeface="Arial"/>
                <a:cs typeface="Arial"/>
              </a:defRPr>
            </a:lvl2pPr>
            <a:lvl3pPr algn="l">
              <a:buNone/>
              <a:defRPr sz="1875" b="1">
                <a:solidFill>
                  <a:srgbClr val="1D211E"/>
                </a:solidFill>
                <a:latin typeface="Arial"/>
                <a:ea typeface="Arial"/>
                <a:cs typeface="Arial"/>
              </a:defRPr>
            </a:lvl3pPr>
            <a:lvl4pPr algn="l">
              <a:buNone/>
              <a:defRPr sz="1875" b="1">
                <a:solidFill>
                  <a:srgbClr val="1D211E"/>
                </a:solidFill>
                <a:latin typeface="Arial"/>
                <a:ea typeface="Arial"/>
                <a:cs typeface="Arial"/>
              </a:defRPr>
            </a:lvl4pPr>
            <a:lvl5pPr algn="l">
              <a:buNone/>
              <a:defRPr sz="1875" b="1">
                <a:solidFill>
                  <a:srgbClr val="1D211E"/>
                </a:solidFill>
                <a:latin typeface="Arial"/>
                <a:ea typeface="Arial"/>
                <a:cs typeface="Arial"/>
              </a:defRPr>
            </a:lvl5pPr>
            <a:lvl6pPr algn="l">
              <a:buNone/>
              <a:defRPr sz="1875" b="1">
                <a:solidFill>
                  <a:srgbClr val="1D211E"/>
                </a:solidFill>
                <a:latin typeface="Arial"/>
                <a:ea typeface="Arial"/>
                <a:cs typeface="Arial"/>
              </a:defRPr>
            </a:lvl6pPr>
            <a:lvl7pPr algn="l">
              <a:buNone/>
              <a:defRPr sz="1875" b="1">
                <a:solidFill>
                  <a:srgbClr val="1D211E"/>
                </a:solidFill>
                <a:latin typeface="Arial"/>
                <a:ea typeface="Arial"/>
                <a:cs typeface="Arial"/>
              </a:defRPr>
            </a:lvl7pPr>
            <a:lvl8pPr algn="l">
              <a:buNone/>
              <a:defRPr sz="1875" b="1">
                <a:solidFill>
                  <a:srgbClr val="1D211E"/>
                </a:solidFill>
                <a:latin typeface="Arial"/>
                <a:ea typeface="Arial"/>
                <a:cs typeface="Arial"/>
              </a:defRPr>
            </a:lvl8pPr>
            <a:lvl9pPr algn="l">
              <a:buNone/>
              <a:defRPr sz="1875" b="1">
                <a:solidFill>
                  <a:srgbClr val="1D211E"/>
                </a:solidFill>
                <a:latin typeface="Arial"/>
                <a:ea typeface="Arial"/>
                <a:cs typeface="Arial"/>
              </a:defRPr>
            </a:lvl9pPr>
          </a:lstStyle>
          <a:p xmlns:a="http://schemas.openxmlformats.org/drawingml/2006/main">
            <a:pPr algn="l">
              <a:lnSpc>
                <a:spcPct val="116000"/>
              </a:lnSpc>
              <a:buNone/>
              <a:defRPr sz="1875" b="1">
                <a:solidFill>
                  <a:srgbClr val="1D211E"/>
                </a:solidFill>
                <a:latin typeface="Arial"/>
                <a:ea typeface="Arial"/>
                <a:cs typeface="Arial"/>
              </a:defRPr>
            </a:pPr>
            <a:r>
              <a:rPr sz="1875" b="1">
                <a:solidFill>
                  <a:srgbClr val="1D211E"/>
                </a:solidFill>
                <a:latin typeface="Arial"/>
                <a:ea typeface="Arial"/>
                <a:cs typeface="Arial"/>
              </a:rPr>
              <a:t>Language model</a:t>
            </a:r>
          </a:p>
        </p:txBody>
      </p:sp>
      <p:sp>
        <p:nvSpPr>
          <p:cNvPr id="6" name="Описание 2">
            <a:extLst xmlns:a="http://schemas.openxmlformats.org/drawingml/2006/main">
              <a:ext uri="{FF2B5EF4-FFF2-40B4-BE49-F238E27FC236}">
                <a16:creationId xmlns:a16="http://schemas.microsoft.com/office/drawing/2014/main" id="{FCA29E01-99F6-4443-94F2-A8C77E233830}"/>
              </a:ext>
            </a:extLst>
          </p:cNvPr>
          <p:cNvSpPr>
            <a:spLocks xmlns:a="http://schemas.openxmlformats.org/drawingml/2006/main" noGrp="1"/>
          </p:cNvSpPr>
          <p:nvPr/>
        </p:nvSpPr>
        <p:spPr>
          <a:xfrm xmlns:a="http://schemas.openxmlformats.org/drawingml/2006/main">
            <a:off x="4400550" y="2828925"/>
            <a:ext cx="70294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1D211E"/>
                </a:solidFill>
                <a:latin typeface="Arial"/>
                <a:ea typeface="Arial"/>
                <a:cs typeface="Arial"/>
              </a:defRPr>
            </a:defPPr>
            <a:lvl1pPr algn="l">
              <a:buNone/>
              <a:defRPr sz="2025" b="0">
                <a:solidFill>
                  <a:srgbClr val="1D211E"/>
                </a:solidFill>
                <a:latin typeface="Arial"/>
                <a:ea typeface="Arial"/>
                <a:cs typeface="Arial"/>
              </a:defRPr>
            </a:lvl1pPr>
            <a:lvl2pPr algn="l">
              <a:buNone/>
              <a:defRPr sz="2025" b="0">
                <a:solidFill>
                  <a:srgbClr val="1D211E"/>
                </a:solidFill>
                <a:latin typeface="Arial"/>
                <a:ea typeface="Arial"/>
                <a:cs typeface="Arial"/>
              </a:defRPr>
            </a:lvl2pPr>
            <a:lvl3pPr algn="l">
              <a:buNone/>
              <a:defRPr sz="2025" b="0">
                <a:solidFill>
                  <a:srgbClr val="1D211E"/>
                </a:solidFill>
                <a:latin typeface="Arial"/>
                <a:ea typeface="Arial"/>
                <a:cs typeface="Arial"/>
              </a:defRPr>
            </a:lvl3pPr>
            <a:lvl4pPr algn="l">
              <a:buNone/>
              <a:defRPr sz="2025" b="0">
                <a:solidFill>
                  <a:srgbClr val="1D211E"/>
                </a:solidFill>
                <a:latin typeface="Arial"/>
                <a:ea typeface="Arial"/>
                <a:cs typeface="Arial"/>
              </a:defRPr>
            </a:lvl4pPr>
            <a:lvl5pPr algn="l">
              <a:buNone/>
              <a:defRPr sz="2025" b="0">
                <a:solidFill>
                  <a:srgbClr val="1D211E"/>
                </a:solidFill>
                <a:latin typeface="Arial"/>
                <a:ea typeface="Arial"/>
                <a:cs typeface="Arial"/>
              </a:defRPr>
            </a:lvl5pPr>
            <a:lvl6pPr algn="l">
              <a:buNone/>
              <a:defRPr sz="2025" b="0">
                <a:solidFill>
                  <a:srgbClr val="1D211E"/>
                </a:solidFill>
                <a:latin typeface="Arial"/>
                <a:ea typeface="Arial"/>
                <a:cs typeface="Arial"/>
              </a:defRPr>
            </a:lvl6pPr>
            <a:lvl7pPr algn="l">
              <a:buNone/>
              <a:defRPr sz="2025" b="0">
                <a:solidFill>
                  <a:srgbClr val="1D211E"/>
                </a:solidFill>
                <a:latin typeface="Arial"/>
                <a:ea typeface="Arial"/>
                <a:cs typeface="Arial"/>
              </a:defRPr>
            </a:lvl7pPr>
            <a:lvl8pPr algn="l">
              <a:buNone/>
              <a:defRPr sz="2025" b="0">
                <a:solidFill>
                  <a:srgbClr val="1D211E"/>
                </a:solidFill>
                <a:latin typeface="Arial"/>
                <a:ea typeface="Arial"/>
                <a:cs typeface="Arial"/>
              </a:defRPr>
            </a:lvl8pPr>
            <a:lvl9pPr algn="l">
              <a:buNone/>
              <a:defRPr sz="2025" b="0">
                <a:solidFill>
                  <a:srgbClr val="1D211E"/>
                </a:solidFill>
                <a:latin typeface="Arial"/>
                <a:ea typeface="Arial"/>
                <a:cs typeface="Arial"/>
              </a:defRPr>
            </a:lvl9pPr>
          </a:lstStyle>
          <a:p xmlns:a="http://schemas.openxmlformats.org/drawingml/2006/main">
            <a:pPr algn="l">
              <a:lnSpc>
                <a:spcPct val="116000"/>
              </a:lnSpc>
              <a:buNone/>
              <a:defRPr sz="2025" b="0">
                <a:solidFill>
                  <a:srgbClr val="1D211E"/>
                </a:solidFill>
                <a:latin typeface="Arial"/>
                <a:ea typeface="Arial"/>
                <a:cs typeface="Arial"/>
              </a:defRPr>
            </a:pPr>
            <a:r>
              <a:rPr sz="2025" b="0">
                <a:solidFill>
                  <a:srgbClr val="1D211E"/>
                </a:solidFill>
                <a:latin typeface="Arial"/>
                <a:ea typeface="Arial"/>
                <a:cs typeface="Arial"/>
              </a:rPr>
              <a:t>Helps develop lyrics and describe</a:t>
            </a:r>
          </a:p>
          <a:p xmlns:a="http://schemas.openxmlformats.org/drawingml/2006/main">
            <a:pPr algn="l">
              <a:lnSpc>
                <a:spcPct val="116000"/>
              </a:lnSpc>
              <a:buNone/>
              <a:defRPr sz="2025" b="0">
                <a:solidFill>
                  <a:srgbClr val="1D211E"/>
                </a:solidFill>
                <a:latin typeface="Arial"/>
                <a:ea typeface="Arial"/>
                <a:cs typeface="Arial"/>
              </a:defRPr>
            </a:pPr>
            <a:r>
              <a:rPr sz="2025" b="0">
                <a:solidFill>
                  <a:srgbClr val="1D211E"/>
                </a:solidFill>
                <a:latin typeface="Arial"/>
                <a:ea typeface="Arial"/>
                <a:cs typeface="Arial"/>
              </a:rPr>
              <a:t>the intended musical style.</a:t>
            </a:r>
          </a:p>
        </p:txBody>
      </p:sp>
      <p:sp>
        <p:nvSpPr>
          <p:cNvPr id="7" name="Роль 3">
            <a:extLst xmlns:a="http://schemas.openxmlformats.org/drawingml/2006/main">
              <a:ext uri="{FF2B5EF4-FFF2-40B4-BE49-F238E27FC236}">
                <a16:creationId xmlns:a16="http://schemas.microsoft.com/office/drawing/2014/main" id="{7D5BB6D1-CF54-41A0-B1DD-D4402565518A}"/>
              </a:ext>
            </a:extLst>
          </p:cNvPr>
          <p:cNvSpPr>
            <a:spLocks xmlns:a="http://schemas.openxmlformats.org/drawingml/2006/main" noGrp="1"/>
          </p:cNvSpPr>
          <p:nvPr/>
        </p:nvSpPr>
        <p:spPr>
          <a:xfrm xmlns:a="http://schemas.openxmlformats.org/drawingml/2006/main">
            <a:off x="762000" y="3867150"/>
            <a:ext cx="32766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1D211E"/>
                </a:solidFill>
                <a:latin typeface="Arial"/>
                <a:ea typeface="Arial"/>
                <a:cs typeface="Arial"/>
              </a:defRPr>
            </a:defPPr>
            <a:lvl1pPr algn="l">
              <a:buNone/>
              <a:defRPr sz="1875" b="1">
                <a:solidFill>
                  <a:srgbClr val="1D211E"/>
                </a:solidFill>
                <a:latin typeface="Arial"/>
                <a:ea typeface="Arial"/>
                <a:cs typeface="Arial"/>
              </a:defRPr>
            </a:lvl1pPr>
            <a:lvl2pPr algn="l">
              <a:buNone/>
              <a:defRPr sz="1875" b="1">
                <a:solidFill>
                  <a:srgbClr val="1D211E"/>
                </a:solidFill>
                <a:latin typeface="Arial"/>
                <a:ea typeface="Arial"/>
                <a:cs typeface="Arial"/>
              </a:defRPr>
            </a:lvl2pPr>
            <a:lvl3pPr algn="l">
              <a:buNone/>
              <a:defRPr sz="1875" b="1">
                <a:solidFill>
                  <a:srgbClr val="1D211E"/>
                </a:solidFill>
                <a:latin typeface="Arial"/>
                <a:ea typeface="Arial"/>
                <a:cs typeface="Arial"/>
              </a:defRPr>
            </a:lvl3pPr>
            <a:lvl4pPr algn="l">
              <a:buNone/>
              <a:defRPr sz="1875" b="1">
                <a:solidFill>
                  <a:srgbClr val="1D211E"/>
                </a:solidFill>
                <a:latin typeface="Arial"/>
                <a:ea typeface="Arial"/>
                <a:cs typeface="Arial"/>
              </a:defRPr>
            </a:lvl4pPr>
            <a:lvl5pPr algn="l">
              <a:buNone/>
              <a:defRPr sz="1875" b="1">
                <a:solidFill>
                  <a:srgbClr val="1D211E"/>
                </a:solidFill>
                <a:latin typeface="Arial"/>
                <a:ea typeface="Arial"/>
                <a:cs typeface="Arial"/>
              </a:defRPr>
            </a:lvl5pPr>
            <a:lvl6pPr algn="l">
              <a:buNone/>
              <a:defRPr sz="1875" b="1">
                <a:solidFill>
                  <a:srgbClr val="1D211E"/>
                </a:solidFill>
                <a:latin typeface="Arial"/>
                <a:ea typeface="Arial"/>
                <a:cs typeface="Arial"/>
              </a:defRPr>
            </a:lvl6pPr>
            <a:lvl7pPr algn="l">
              <a:buNone/>
              <a:defRPr sz="1875" b="1">
                <a:solidFill>
                  <a:srgbClr val="1D211E"/>
                </a:solidFill>
                <a:latin typeface="Arial"/>
                <a:ea typeface="Arial"/>
                <a:cs typeface="Arial"/>
              </a:defRPr>
            </a:lvl7pPr>
            <a:lvl8pPr algn="l">
              <a:buNone/>
              <a:defRPr sz="1875" b="1">
                <a:solidFill>
                  <a:srgbClr val="1D211E"/>
                </a:solidFill>
                <a:latin typeface="Arial"/>
                <a:ea typeface="Arial"/>
                <a:cs typeface="Arial"/>
              </a:defRPr>
            </a:lvl8pPr>
            <a:lvl9pPr algn="l">
              <a:buNone/>
              <a:defRPr sz="1875" b="1">
                <a:solidFill>
                  <a:srgbClr val="1D211E"/>
                </a:solidFill>
                <a:latin typeface="Arial"/>
                <a:ea typeface="Arial"/>
                <a:cs typeface="Arial"/>
              </a:defRPr>
            </a:lvl9pPr>
          </a:lstStyle>
          <a:p xmlns:a="http://schemas.openxmlformats.org/drawingml/2006/main">
            <a:pPr algn="l">
              <a:lnSpc>
                <a:spcPct val="116000"/>
              </a:lnSpc>
              <a:buNone/>
              <a:defRPr sz="1875" b="1">
                <a:solidFill>
                  <a:srgbClr val="1D211E"/>
                </a:solidFill>
                <a:latin typeface="Arial"/>
                <a:ea typeface="Arial"/>
                <a:cs typeface="Arial"/>
              </a:defRPr>
            </a:pPr>
            <a:r>
              <a:rPr sz="1875" b="1">
                <a:solidFill>
                  <a:srgbClr val="1D211E"/>
                </a:solidFill>
                <a:latin typeface="Arial"/>
                <a:ea typeface="Arial"/>
                <a:cs typeface="Arial"/>
              </a:rPr>
              <a:t>Music system</a:t>
            </a:r>
          </a:p>
        </p:txBody>
      </p:sp>
      <p:sp>
        <p:nvSpPr>
          <p:cNvPr id="8" name="Описание 3">
            <a:extLst xmlns:a="http://schemas.openxmlformats.org/drawingml/2006/main">
              <a:ext uri="{FF2B5EF4-FFF2-40B4-BE49-F238E27FC236}">
                <a16:creationId xmlns:a16="http://schemas.microsoft.com/office/drawing/2014/main" id="{545172EE-3486-4F92-BB7B-90F6073D3E8F}"/>
              </a:ext>
            </a:extLst>
          </p:cNvPr>
          <p:cNvSpPr>
            <a:spLocks xmlns:a="http://schemas.openxmlformats.org/drawingml/2006/main" noGrp="1"/>
          </p:cNvSpPr>
          <p:nvPr/>
        </p:nvSpPr>
        <p:spPr>
          <a:xfrm xmlns:a="http://schemas.openxmlformats.org/drawingml/2006/main">
            <a:off x="4400550" y="3867150"/>
            <a:ext cx="70294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1D211E"/>
                </a:solidFill>
                <a:latin typeface="Arial"/>
                <a:ea typeface="Arial"/>
                <a:cs typeface="Arial"/>
              </a:defRPr>
            </a:defPPr>
            <a:lvl1pPr algn="l">
              <a:buNone/>
              <a:defRPr sz="2025" b="0">
                <a:solidFill>
                  <a:srgbClr val="1D211E"/>
                </a:solidFill>
                <a:latin typeface="Arial"/>
                <a:ea typeface="Arial"/>
                <a:cs typeface="Arial"/>
              </a:defRPr>
            </a:lvl1pPr>
            <a:lvl2pPr algn="l">
              <a:buNone/>
              <a:defRPr sz="2025" b="0">
                <a:solidFill>
                  <a:srgbClr val="1D211E"/>
                </a:solidFill>
                <a:latin typeface="Arial"/>
                <a:ea typeface="Arial"/>
                <a:cs typeface="Arial"/>
              </a:defRPr>
            </a:lvl2pPr>
            <a:lvl3pPr algn="l">
              <a:buNone/>
              <a:defRPr sz="2025" b="0">
                <a:solidFill>
                  <a:srgbClr val="1D211E"/>
                </a:solidFill>
                <a:latin typeface="Arial"/>
                <a:ea typeface="Arial"/>
                <a:cs typeface="Arial"/>
              </a:defRPr>
            </a:lvl3pPr>
            <a:lvl4pPr algn="l">
              <a:buNone/>
              <a:defRPr sz="2025" b="0">
                <a:solidFill>
                  <a:srgbClr val="1D211E"/>
                </a:solidFill>
                <a:latin typeface="Arial"/>
                <a:ea typeface="Arial"/>
                <a:cs typeface="Arial"/>
              </a:defRPr>
            </a:lvl4pPr>
            <a:lvl5pPr algn="l">
              <a:buNone/>
              <a:defRPr sz="2025" b="0">
                <a:solidFill>
                  <a:srgbClr val="1D211E"/>
                </a:solidFill>
                <a:latin typeface="Arial"/>
                <a:ea typeface="Arial"/>
                <a:cs typeface="Arial"/>
              </a:defRPr>
            </a:lvl5pPr>
            <a:lvl6pPr algn="l">
              <a:buNone/>
              <a:defRPr sz="2025" b="0">
                <a:solidFill>
                  <a:srgbClr val="1D211E"/>
                </a:solidFill>
                <a:latin typeface="Arial"/>
                <a:ea typeface="Arial"/>
                <a:cs typeface="Arial"/>
              </a:defRPr>
            </a:lvl6pPr>
            <a:lvl7pPr algn="l">
              <a:buNone/>
              <a:defRPr sz="2025" b="0">
                <a:solidFill>
                  <a:srgbClr val="1D211E"/>
                </a:solidFill>
                <a:latin typeface="Arial"/>
                <a:ea typeface="Arial"/>
                <a:cs typeface="Arial"/>
              </a:defRPr>
            </a:lvl7pPr>
            <a:lvl8pPr algn="l">
              <a:buNone/>
              <a:defRPr sz="2025" b="0">
                <a:solidFill>
                  <a:srgbClr val="1D211E"/>
                </a:solidFill>
                <a:latin typeface="Arial"/>
                <a:ea typeface="Arial"/>
                <a:cs typeface="Arial"/>
              </a:defRPr>
            </a:lvl8pPr>
            <a:lvl9pPr algn="l">
              <a:buNone/>
              <a:defRPr sz="2025" b="0">
                <a:solidFill>
                  <a:srgbClr val="1D211E"/>
                </a:solidFill>
                <a:latin typeface="Arial"/>
                <a:ea typeface="Arial"/>
                <a:cs typeface="Arial"/>
              </a:defRPr>
            </a:lvl9pPr>
          </a:lstStyle>
          <a:p xmlns:a="http://schemas.openxmlformats.org/drawingml/2006/main">
            <a:pPr algn="l">
              <a:lnSpc>
                <a:spcPct val="116000"/>
              </a:lnSpc>
              <a:buNone/>
              <a:defRPr sz="2025" b="0">
                <a:solidFill>
                  <a:srgbClr val="1D211E"/>
                </a:solidFill>
                <a:latin typeface="Arial"/>
                <a:ea typeface="Arial"/>
                <a:cs typeface="Arial"/>
              </a:defRPr>
            </a:pPr>
            <a:r>
              <a:rPr sz="2025" b="0">
                <a:solidFill>
                  <a:srgbClr val="1D211E"/>
                </a:solidFill>
                <a:latin typeface="Arial"/>
                <a:ea typeface="Arial"/>
                <a:cs typeface="Arial"/>
              </a:rPr>
              <a:t>A generative system creates music</a:t>
            </a:r>
          </a:p>
          <a:p xmlns:a="http://schemas.openxmlformats.org/drawingml/2006/main">
            <a:pPr algn="l">
              <a:lnSpc>
                <a:spcPct val="116000"/>
              </a:lnSpc>
              <a:buNone/>
              <a:defRPr sz="2025" b="0">
                <a:solidFill>
                  <a:srgbClr val="1D211E"/>
                </a:solidFill>
                <a:latin typeface="Arial"/>
                <a:ea typeface="Arial"/>
                <a:cs typeface="Arial"/>
              </a:defRPr>
            </a:pPr>
            <a:r>
              <a:rPr sz="2025" b="0">
                <a:solidFill>
                  <a:srgbClr val="1D211E"/>
                </a:solidFill>
                <a:latin typeface="Arial"/>
                <a:ea typeface="Arial"/>
                <a:cs typeface="Arial"/>
              </a:rPr>
              <a:t>and synthetic vocal parts.</a:t>
            </a:r>
          </a:p>
        </p:txBody>
      </p:sp>
      <p:sp>
        <p:nvSpPr>
          <p:cNvPr id="9" name="Роль 4">
            <a:extLst xmlns:a="http://schemas.openxmlformats.org/drawingml/2006/main">
              <a:ext uri="{FF2B5EF4-FFF2-40B4-BE49-F238E27FC236}">
                <a16:creationId xmlns:a16="http://schemas.microsoft.com/office/drawing/2014/main" id="{0DD3C574-3EF2-485D-BA39-29231BB72675}"/>
              </a:ext>
            </a:extLst>
          </p:cNvPr>
          <p:cNvSpPr>
            <a:spLocks xmlns:a="http://schemas.openxmlformats.org/drawingml/2006/main" noGrp="1"/>
          </p:cNvSpPr>
          <p:nvPr/>
        </p:nvSpPr>
        <p:spPr>
          <a:xfrm xmlns:a="http://schemas.openxmlformats.org/drawingml/2006/main">
            <a:off x="762000" y="4905375"/>
            <a:ext cx="32766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1D211E"/>
                </a:solidFill>
                <a:latin typeface="Arial"/>
                <a:ea typeface="Arial"/>
                <a:cs typeface="Arial"/>
              </a:defRPr>
            </a:defPPr>
            <a:lvl1pPr algn="l">
              <a:buNone/>
              <a:defRPr sz="1875" b="1">
                <a:solidFill>
                  <a:srgbClr val="1D211E"/>
                </a:solidFill>
                <a:latin typeface="Arial"/>
                <a:ea typeface="Arial"/>
                <a:cs typeface="Arial"/>
              </a:defRPr>
            </a:lvl1pPr>
            <a:lvl2pPr algn="l">
              <a:buNone/>
              <a:defRPr sz="1875" b="1">
                <a:solidFill>
                  <a:srgbClr val="1D211E"/>
                </a:solidFill>
                <a:latin typeface="Arial"/>
                <a:ea typeface="Arial"/>
                <a:cs typeface="Arial"/>
              </a:defRPr>
            </a:lvl2pPr>
            <a:lvl3pPr algn="l">
              <a:buNone/>
              <a:defRPr sz="1875" b="1">
                <a:solidFill>
                  <a:srgbClr val="1D211E"/>
                </a:solidFill>
                <a:latin typeface="Arial"/>
                <a:ea typeface="Arial"/>
                <a:cs typeface="Arial"/>
              </a:defRPr>
            </a:lvl3pPr>
            <a:lvl4pPr algn="l">
              <a:buNone/>
              <a:defRPr sz="1875" b="1">
                <a:solidFill>
                  <a:srgbClr val="1D211E"/>
                </a:solidFill>
                <a:latin typeface="Arial"/>
                <a:ea typeface="Arial"/>
                <a:cs typeface="Arial"/>
              </a:defRPr>
            </a:lvl4pPr>
            <a:lvl5pPr algn="l">
              <a:buNone/>
              <a:defRPr sz="1875" b="1">
                <a:solidFill>
                  <a:srgbClr val="1D211E"/>
                </a:solidFill>
                <a:latin typeface="Arial"/>
                <a:ea typeface="Arial"/>
                <a:cs typeface="Arial"/>
              </a:defRPr>
            </a:lvl5pPr>
            <a:lvl6pPr algn="l">
              <a:buNone/>
              <a:defRPr sz="1875" b="1">
                <a:solidFill>
                  <a:srgbClr val="1D211E"/>
                </a:solidFill>
                <a:latin typeface="Arial"/>
                <a:ea typeface="Arial"/>
                <a:cs typeface="Arial"/>
              </a:defRPr>
            </a:lvl6pPr>
            <a:lvl7pPr algn="l">
              <a:buNone/>
              <a:defRPr sz="1875" b="1">
                <a:solidFill>
                  <a:srgbClr val="1D211E"/>
                </a:solidFill>
                <a:latin typeface="Arial"/>
                <a:ea typeface="Arial"/>
                <a:cs typeface="Arial"/>
              </a:defRPr>
            </a:lvl7pPr>
            <a:lvl8pPr algn="l">
              <a:buNone/>
              <a:defRPr sz="1875" b="1">
                <a:solidFill>
                  <a:srgbClr val="1D211E"/>
                </a:solidFill>
                <a:latin typeface="Arial"/>
                <a:ea typeface="Arial"/>
                <a:cs typeface="Arial"/>
              </a:defRPr>
            </a:lvl8pPr>
            <a:lvl9pPr algn="l">
              <a:buNone/>
              <a:defRPr sz="1875" b="1">
                <a:solidFill>
                  <a:srgbClr val="1D211E"/>
                </a:solidFill>
                <a:latin typeface="Arial"/>
                <a:ea typeface="Arial"/>
                <a:cs typeface="Arial"/>
              </a:defRPr>
            </a:lvl9pPr>
          </a:lstStyle>
          <a:p xmlns:a="http://schemas.openxmlformats.org/drawingml/2006/main">
            <a:pPr algn="l">
              <a:lnSpc>
                <a:spcPct val="116000"/>
              </a:lnSpc>
              <a:buNone/>
              <a:defRPr sz="1875" b="1">
                <a:solidFill>
                  <a:srgbClr val="1D211E"/>
                </a:solidFill>
                <a:latin typeface="Arial"/>
                <a:ea typeface="Arial"/>
                <a:cs typeface="Arial"/>
              </a:defRPr>
            </a:pPr>
            <a:r>
              <a:rPr sz="1875" b="1">
                <a:solidFill>
                  <a:srgbClr val="1D211E"/>
                </a:solidFill>
                <a:latin typeface="Arial"/>
                <a:ea typeface="Arial"/>
                <a:cs typeface="Arial"/>
              </a:rPr>
              <a:t>Artistic choices</a:t>
            </a:r>
          </a:p>
        </p:txBody>
      </p:sp>
      <p:sp>
        <p:nvSpPr>
          <p:cNvPr id="10" name="Описание 4">
            <a:extLst xmlns:a="http://schemas.openxmlformats.org/drawingml/2006/main">
              <a:ext uri="{FF2B5EF4-FFF2-40B4-BE49-F238E27FC236}">
                <a16:creationId xmlns:a16="http://schemas.microsoft.com/office/drawing/2014/main" id="{D806BF89-4F32-4B1E-AEB2-2377EE285C30}"/>
              </a:ext>
            </a:extLst>
          </p:cNvPr>
          <p:cNvSpPr>
            <a:spLocks xmlns:a="http://schemas.openxmlformats.org/drawingml/2006/main" noGrp="1"/>
          </p:cNvSpPr>
          <p:nvPr/>
        </p:nvSpPr>
        <p:spPr>
          <a:xfrm xmlns:a="http://schemas.openxmlformats.org/drawingml/2006/main">
            <a:off x="4400550" y="4905375"/>
            <a:ext cx="70294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1D211E"/>
                </a:solidFill>
                <a:latin typeface="Arial"/>
                <a:ea typeface="Arial"/>
                <a:cs typeface="Arial"/>
              </a:defRPr>
            </a:defPPr>
            <a:lvl1pPr algn="l">
              <a:buNone/>
              <a:defRPr sz="2025" b="0">
                <a:solidFill>
                  <a:srgbClr val="1D211E"/>
                </a:solidFill>
                <a:latin typeface="Arial"/>
                <a:ea typeface="Arial"/>
                <a:cs typeface="Arial"/>
              </a:defRPr>
            </a:lvl1pPr>
            <a:lvl2pPr algn="l">
              <a:buNone/>
              <a:defRPr sz="2025" b="0">
                <a:solidFill>
                  <a:srgbClr val="1D211E"/>
                </a:solidFill>
                <a:latin typeface="Arial"/>
                <a:ea typeface="Arial"/>
                <a:cs typeface="Arial"/>
              </a:defRPr>
            </a:lvl2pPr>
            <a:lvl3pPr algn="l">
              <a:buNone/>
              <a:defRPr sz="2025" b="0">
                <a:solidFill>
                  <a:srgbClr val="1D211E"/>
                </a:solidFill>
                <a:latin typeface="Arial"/>
                <a:ea typeface="Arial"/>
                <a:cs typeface="Arial"/>
              </a:defRPr>
            </a:lvl3pPr>
            <a:lvl4pPr algn="l">
              <a:buNone/>
              <a:defRPr sz="2025" b="0">
                <a:solidFill>
                  <a:srgbClr val="1D211E"/>
                </a:solidFill>
                <a:latin typeface="Arial"/>
                <a:ea typeface="Arial"/>
                <a:cs typeface="Arial"/>
              </a:defRPr>
            </a:lvl4pPr>
            <a:lvl5pPr algn="l">
              <a:buNone/>
              <a:defRPr sz="2025" b="0">
                <a:solidFill>
                  <a:srgbClr val="1D211E"/>
                </a:solidFill>
                <a:latin typeface="Arial"/>
                <a:ea typeface="Arial"/>
                <a:cs typeface="Arial"/>
              </a:defRPr>
            </a:lvl5pPr>
            <a:lvl6pPr algn="l">
              <a:buNone/>
              <a:defRPr sz="2025" b="0">
                <a:solidFill>
                  <a:srgbClr val="1D211E"/>
                </a:solidFill>
                <a:latin typeface="Arial"/>
                <a:ea typeface="Arial"/>
                <a:cs typeface="Arial"/>
              </a:defRPr>
            </a:lvl6pPr>
            <a:lvl7pPr algn="l">
              <a:buNone/>
              <a:defRPr sz="2025" b="0">
                <a:solidFill>
                  <a:srgbClr val="1D211E"/>
                </a:solidFill>
                <a:latin typeface="Arial"/>
                <a:ea typeface="Arial"/>
                <a:cs typeface="Arial"/>
              </a:defRPr>
            </a:lvl7pPr>
            <a:lvl8pPr algn="l">
              <a:buNone/>
              <a:defRPr sz="2025" b="0">
                <a:solidFill>
                  <a:srgbClr val="1D211E"/>
                </a:solidFill>
                <a:latin typeface="Arial"/>
                <a:ea typeface="Arial"/>
                <a:cs typeface="Arial"/>
              </a:defRPr>
            </a:lvl8pPr>
            <a:lvl9pPr algn="l">
              <a:buNone/>
              <a:defRPr sz="2025" b="0">
                <a:solidFill>
                  <a:srgbClr val="1D211E"/>
                </a:solidFill>
                <a:latin typeface="Arial"/>
                <a:ea typeface="Arial"/>
                <a:cs typeface="Arial"/>
              </a:defRPr>
            </a:lvl9pPr>
          </a:lstStyle>
          <a:p xmlns:a="http://schemas.openxmlformats.org/drawingml/2006/main">
            <a:pPr algn="l">
              <a:lnSpc>
                <a:spcPct val="116000"/>
              </a:lnSpc>
              <a:buNone/>
              <a:defRPr sz="2025" b="0">
                <a:solidFill>
                  <a:srgbClr val="1D211E"/>
                </a:solidFill>
                <a:latin typeface="Arial"/>
                <a:ea typeface="Arial"/>
                <a:cs typeface="Arial"/>
              </a:defRPr>
            </a:pPr>
            <a:r>
              <a:rPr sz="2025" b="0">
                <a:solidFill>
                  <a:srgbClr val="1D211E"/>
                </a:solidFill>
                <a:latin typeface="Arial"/>
                <a:ea typeface="Arial"/>
                <a:cs typeface="Arial"/>
              </a:rPr>
              <a:t>The creator develops the idea, selects versions</a:t>
            </a:r>
          </a:p>
          <a:p xmlns:a="http://schemas.openxmlformats.org/drawingml/2006/main">
            <a:pPr algn="l">
              <a:lnSpc>
                <a:spcPct val="116000"/>
              </a:lnSpc>
              <a:buNone/>
              <a:defRPr sz="2025" b="0">
                <a:solidFill>
                  <a:srgbClr val="1D211E"/>
                </a:solidFill>
                <a:latin typeface="Arial"/>
                <a:ea typeface="Arial"/>
                <a:cs typeface="Arial"/>
              </a:defRPr>
            </a:pPr>
            <a:r>
              <a:rPr sz="2025" b="0">
                <a:solidFill>
                  <a:srgbClr val="1D211E"/>
                </a:solidFill>
                <a:latin typeface="Arial"/>
                <a:ea typeface="Arial"/>
                <a:cs typeface="Arial"/>
              </a:rPr>
              <a:t>and decides how to release the work.</a:t>
            </a:r>
          </a:p>
        </p:txBody>
      </p:sp>
    </p:spTree>
    <p:extLst>
      <p:ext uri="{BB962C8B-B14F-4D97-AF65-F5344CB8AC3E}">
        <p14:creationId xmlns:p14="http://schemas.microsoft.com/office/powerpoint/2010/main" val="1459404691"/>
      </p:ext>
    </p:extLst>
  </p:cSld>
</p:sld>
</file>

<file path=ppt/slides/slide3.xml><?xml version="1.0" encoding="utf-8"?>
<p:sld xmlns:p="http://schemas.openxmlformats.org/presentationml/2006/main">
  <p:cSld>
    <p:bg>
      <p:bgPr>
        <a:solidFill xmlns:a="http://schemas.openxmlformats.org/drawingml/2006/main">
          <a:srgbClr val="FAFAF8"/>
        </a:solidFill>
      </p:bgPr>
    </p:bg>
    <p:spTree>
      <p:nvGrpSpPr>
        <p:cNvPr id="1" name=""/>
        <p:cNvGrpSpPr/>
        <p:nvPr/>
      </p:nvGrpSpPr>
      <p:grpSpPr>
        <a:xfrm xmlns:a="http://schemas.openxmlformats.org/drawingml/2006/main"/>
      </p:grpSpPr>
      <p:sp>
        <p:nvSpPr>
          <p:cNvPr id="8" name="Название раздела">
            <a:extLst xmlns:a="http://schemas.openxmlformats.org/drawingml/2006/main">
              <a:ext uri="{FF2B5EF4-FFF2-40B4-BE49-F238E27FC236}">
                <a16:creationId xmlns:a16="http://schemas.microsoft.com/office/drawing/2014/main" id="{0804759A-258B-4986-9B5A-FE39F14A4B58}"/>
              </a:ext>
            </a:extLst>
          </p:cNvPr>
          <p:cNvSpPr>
            <a:spLocks xmlns:a="http://schemas.openxmlformats.org/drawingml/2006/main" noGrp="1"/>
          </p:cNvSpPr>
          <p:nvPr/>
        </p:nvSpPr>
        <p:spPr>
          <a:xfrm xmlns:a="http://schemas.openxmlformats.org/drawingml/2006/main">
            <a:off x="762000" y="666750"/>
            <a:ext cx="10668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b="1">
                <a:solidFill>
                  <a:srgbClr val="1D211E"/>
                </a:solidFill>
                <a:latin typeface="Arial"/>
                <a:ea typeface="Arial"/>
                <a:cs typeface="Arial"/>
              </a:defRPr>
            </a:defPPr>
            <a:lvl1pPr algn="l">
              <a:buNone/>
              <a:defRPr sz="3600" b="1">
                <a:solidFill>
                  <a:srgbClr val="1D211E"/>
                </a:solidFill>
                <a:latin typeface="Arial"/>
                <a:ea typeface="Arial"/>
                <a:cs typeface="Arial"/>
              </a:defRPr>
            </a:lvl1pPr>
            <a:lvl2pPr algn="l">
              <a:buNone/>
              <a:defRPr sz="3600" b="1">
                <a:solidFill>
                  <a:srgbClr val="1D211E"/>
                </a:solidFill>
                <a:latin typeface="Arial"/>
                <a:ea typeface="Arial"/>
                <a:cs typeface="Arial"/>
              </a:defRPr>
            </a:lvl2pPr>
            <a:lvl3pPr algn="l">
              <a:buNone/>
              <a:defRPr sz="3600" b="1">
                <a:solidFill>
                  <a:srgbClr val="1D211E"/>
                </a:solidFill>
                <a:latin typeface="Arial"/>
                <a:ea typeface="Arial"/>
                <a:cs typeface="Arial"/>
              </a:defRPr>
            </a:lvl3pPr>
            <a:lvl4pPr algn="l">
              <a:buNone/>
              <a:defRPr sz="3600" b="1">
                <a:solidFill>
                  <a:srgbClr val="1D211E"/>
                </a:solidFill>
                <a:latin typeface="Arial"/>
                <a:ea typeface="Arial"/>
                <a:cs typeface="Arial"/>
              </a:defRPr>
            </a:lvl4pPr>
            <a:lvl5pPr algn="l">
              <a:buNone/>
              <a:defRPr sz="3600" b="1">
                <a:solidFill>
                  <a:srgbClr val="1D211E"/>
                </a:solidFill>
                <a:latin typeface="Arial"/>
                <a:ea typeface="Arial"/>
                <a:cs typeface="Arial"/>
              </a:defRPr>
            </a:lvl5pPr>
            <a:lvl6pPr algn="l">
              <a:buNone/>
              <a:defRPr sz="3600" b="1">
                <a:solidFill>
                  <a:srgbClr val="1D211E"/>
                </a:solidFill>
                <a:latin typeface="Arial"/>
                <a:ea typeface="Arial"/>
                <a:cs typeface="Arial"/>
              </a:defRPr>
            </a:lvl6pPr>
            <a:lvl7pPr algn="l">
              <a:buNone/>
              <a:defRPr sz="3600" b="1">
                <a:solidFill>
                  <a:srgbClr val="1D211E"/>
                </a:solidFill>
                <a:latin typeface="Arial"/>
                <a:ea typeface="Arial"/>
                <a:cs typeface="Arial"/>
              </a:defRPr>
            </a:lvl7pPr>
            <a:lvl8pPr algn="l">
              <a:buNone/>
              <a:defRPr sz="3600" b="1">
                <a:solidFill>
                  <a:srgbClr val="1D211E"/>
                </a:solidFill>
                <a:latin typeface="Arial"/>
                <a:ea typeface="Arial"/>
                <a:cs typeface="Arial"/>
              </a:defRPr>
            </a:lvl8pPr>
            <a:lvl9pPr algn="l">
              <a:buNone/>
              <a:defRPr sz="3600" b="1">
                <a:solidFill>
                  <a:srgbClr val="1D211E"/>
                </a:solidFill>
                <a:latin typeface="Arial"/>
                <a:ea typeface="Arial"/>
                <a:cs typeface="Arial"/>
              </a:defRPr>
            </a:lvl9pPr>
          </a:lstStyle>
          <a:p xmlns:a="http://schemas.openxmlformats.org/drawingml/2006/main">
            <a:pPr algn="l">
              <a:lnSpc>
                <a:spcPct val="116000"/>
              </a:lnSpc>
              <a:buNone/>
              <a:defRPr sz="3600" b="1">
                <a:solidFill>
                  <a:srgbClr val="1D211E"/>
                </a:solidFill>
                <a:latin typeface="Arial"/>
                <a:ea typeface="Arial"/>
                <a:cs typeface="Arial"/>
              </a:defRPr>
            </a:pPr>
            <a:r>
              <a:rPr sz="3600" b="1">
                <a:solidFill>
                  <a:srgbClr val="1D211E"/>
                </a:solidFill>
                <a:latin typeface="Arial"/>
                <a:ea typeface="Arial"/>
                <a:cs typeface="Arial"/>
              </a:rPr>
              <a:t>Debut: Pass It On (Передавай)</a:t>
            </a:r>
          </a:p>
        </p:txBody>
      </p:sp>
      <p:sp>
        <p:nvSpPr>
          <p:cNvPr id="2" name="Номер страницы">
            <a:extLst xmlns:a="http://schemas.openxmlformats.org/drawingml/2006/main">
              <a:ext uri="{FF2B5EF4-FFF2-40B4-BE49-F238E27FC236}">
                <a16:creationId xmlns:a16="http://schemas.microsoft.com/office/drawing/2014/main" id="{FB37ACF1-083E-4E4F-AB55-07E19016658E}"/>
              </a:ext>
            </a:extLst>
          </p:cNvPr>
          <p:cNvSpPr>
            <a:spLocks xmlns:a="http://schemas.openxmlformats.org/drawingml/2006/main" noGrp="1"/>
          </p:cNvSpPr>
          <p:nvPr/>
        </p:nvSpPr>
        <p:spPr>
          <a:xfrm xmlns:a="http://schemas.openxmlformats.org/drawingml/2006/main">
            <a:off x="10858500" y="62579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646A65"/>
                </a:solidFill>
                <a:latin typeface="Arial"/>
                <a:ea typeface="Arial"/>
                <a:cs typeface="Arial"/>
              </a:defRPr>
            </a:defPPr>
            <a:lvl1pPr algn="l">
              <a:buNone/>
              <a:defRPr sz="1275" b="0">
                <a:solidFill>
                  <a:srgbClr val="646A65"/>
                </a:solidFill>
                <a:latin typeface="Arial"/>
                <a:ea typeface="Arial"/>
                <a:cs typeface="Arial"/>
              </a:defRPr>
            </a:lvl1pPr>
            <a:lvl2pPr algn="l">
              <a:buNone/>
              <a:defRPr sz="1275" b="0">
                <a:solidFill>
                  <a:srgbClr val="646A65"/>
                </a:solidFill>
                <a:latin typeface="Arial"/>
                <a:ea typeface="Arial"/>
                <a:cs typeface="Arial"/>
              </a:defRPr>
            </a:lvl2pPr>
            <a:lvl3pPr algn="l">
              <a:buNone/>
              <a:defRPr sz="1275" b="0">
                <a:solidFill>
                  <a:srgbClr val="646A65"/>
                </a:solidFill>
                <a:latin typeface="Arial"/>
                <a:ea typeface="Arial"/>
                <a:cs typeface="Arial"/>
              </a:defRPr>
            </a:lvl3pPr>
            <a:lvl4pPr algn="l">
              <a:buNone/>
              <a:defRPr sz="1275" b="0">
                <a:solidFill>
                  <a:srgbClr val="646A65"/>
                </a:solidFill>
                <a:latin typeface="Arial"/>
                <a:ea typeface="Arial"/>
                <a:cs typeface="Arial"/>
              </a:defRPr>
            </a:lvl4pPr>
            <a:lvl5pPr algn="l">
              <a:buNone/>
              <a:defRPr sz="1275" b="0">
                <a:solidFill>
                  <a:srgbClr val="646A65"/>
                </a:solidFill>
                <a:latin typeface="Arial"/>
                <a:ea typeface="Arial"/>
                <a:cs typeface="Arial"/>
              </a:defRPr>
            </a:lvl5pPr>
            <a:lvl6pPr algn="l">
              <a:buNone/>
              <a:defRPr sz="1275" b="0">
                <a:solidFill>
                  <a:srgbClr val="646A65"/>
                </a:solidFill>
                <a:latin typeface="Arial"/>
                <a:ea typeface="Arial"/>
                <a:cs typeface="Arial"/>
              </a:defRPr>
            </a:lvl6pPr>
            <a:lvl7pPr algn="l">
              <a:buNone/>
              <a:defRPr sz="1275" b="0">
                <a:solidFill>
                  <a:srgbClr val="646A65"/>
                </a:solidFill>
                <a:latin typeface="Arial"/>
                <a:ea typeface="Arial"/>
                <a:cs typeface="Arial"/>
              </a:defRPr>
            </a:lvl7pPr>
            <a:lvl8pPr algn="l">
              <a:buNone/>
              <a:defRPr sz="1275" b="0">
                <a:solidFill>
                  <a:srgbClr val="646A65"/>
                </a:solidFill>
                <a:latin typeface="Arial"/>
                <a:ea typeface="Arial"/>
                <a:cs typeface="Arial"/>
              </a:defRPr>
            </a:lvl8pPr>
            <a:lvl9pPr algn="l">
              <a:buNone/>
              <a:defRPr sz="1275" b="0">
                <a:solidFill>
                  <a:srgbClr val="646A65"/>
                </a:solidFill>
                <a:latin typeface="Arial"/>
                <a:ea typeface="Arial"/>
                <a:cs typeface="Arial"/>
              </a:defRPr>
            </a:lvl9pPr>
          </a:lstStyle>
          <a:p xmlns:a="http://schemas.openxmlformats.org/drawingml/2006/main">
            <a:pPr algn="l">
              <a:lnSpc>
                <a:spcPct val="116000"/>
              </a:lnSpc>
              <a:buNone/>
              <a:defRPr sz="1275" b="0">
                <a:solidFill>
                  <a:srgbClr val="646A65"/>
                </a:solidFill>
                <a:latin typeface="Arial"/>
                <a:ea typeface="Arial"/>
                <a:cs typeface="Arial"/>
              </a:defRPr>
            </a:pPr>
            <a:r>
              <a:rPr sz="1275" b="0">
                <a:solidFill>
                  <a:srgbClr val="646A65"/>
                </a:solidFill>
                <a:latin typeface="Arial"/>
                <a:ea typeface="Arial"/>
                <a:cs typeface="Arial"/>
              </a:rPr>
              <a:t>03</a:t>
            </a:r>
          </a:p>
        </p:txBody>
      </p:sp>
      <p:sp>
        <p:nvSpPr>
          <p:cNvPr id="3" name="Число песен">
            <a:extLst xmlns:a="http://schemas.openxmlformats.org/drawingml/2006/main">
              <a:ext uri="{FF2B5EF4-FFF2-40B4-BE49-F238E27FC236}">
                <a16:creationId xmlns:a16="http://schemas.microsoft.com/office/drawing/2014/main" id="{96F12407-F5DC-49BC-9E8B-889413956716}"/>
              </a:ext>
            </a:extLst>
          </p:cNvPr>
          <p:cNvSpPr>
            <a:spLocks xmlns:a="http://schemas.openxmlformats.org/drawingml/2006/main" noGrp="1"/>
          </p:cNvSpPr>
          <p:nvPr/>
        </p:nvSpPr>
        <p:spPr>
          <a:xfrm xmlns:a="http://schemas.openxmlformats.org/drawingml/2006/main">
            <a:off x="762000" y="1714500"/>
            <a:ext cx="247650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0" b="1">
                <a:solidFill>
                  <a:srgbClr val="1D211E"/>
                </a:solidFill>
                <a:latin typeface="Arial"/>
                <a:ea typeface="Arial"/>
                <a:cs typeface="Arial"/>
              </a:defRPr>
            </a:defPPr>
            <a:lvl1pPr algn="l">
              <a:buNone/>
              <a:defRPr sz="14250" b="1">
                <a:solidFill>
                  <a:srgbClr val="1D211E"/>
                </a:solidFill>
                <a:latin typeface="Arial"/>
                <a:ea typeface="Arial"/>
                <a:cs typeface="Arial"/>
              </a:defRPr>
            </a:lvl1pPr>
            <a:lvl2pPr algn="l">
              <a:buNone/>
              <a:defRPr sz="14250" b="1">
                <a:solidFill>
                  <a:srgbClr val="1D211E"/>
                </a:solidFill>
                <a:latin typeface="Arial"/>
                <a:ea typeface="Arial"/>
                <a:cs typeface="Arial"/>
              </a:defRPr>
            </a:lvl2pPr>
            <a:lvl3pPr algn="l">
              <a:buNone/>
              <a:defRPr sz="14250" b="1">
                <a:solidFill>
                  <a:srgbClr val="1D211E"/>
                </a:solidFill>
                <a:latin typeface="Arial"/>
                <a:ea typeface="Arial"/>
                <a:cs typeface="Arial"/>
              </a:defRPr>
            </a:lvl3pPr>
            <a:lvl4pPr algn="l">
              <a:buNone/>
              <a:defRPr sz="14250" b="1">
                <a:solidFill>
                  <a:srgbClr val="1D211E"/>
                </a:solidFill>
                <a:latin typeface="Arial"/>
                <a:ea typeface="Arial"/>
                <a:cs typeface="Arial"/>
              </a:defRPr>
            </a:lvl4pPr>
            <a:lvl5pPr algn="l">
              <a:buNone/>
              <a:defRPr sz="14250" b="1">
                <a:solidFill>
                  <a:srgbClr val="1D211E"/>
                </a:solidFill>
                <a:latin typeface="Arial"/>
                <a:ea typeface="Arial"/>
                <a:cs typeface="Arial"/>
              </a:defRPr>
            </a:lvl5pPr>
            <a:lvl6pPr algn="l">
              <a:buNone/>
              <a:defRPr sz="14250" b="1">
                <a:solidFill>
                  <a:srgbClr val="1D211E"/>
                </a:solidFill>
                <a:latin typeface="Arial"/>
                <a:ea typeface="Arial"/>
                <a:cs typeface="Arial"/>
              </a:defRPr>
            </a:lvl6pPr>
            <a:lvl7pPr algn="l">
              <a:buNone/>
              <a:defRPr sz="14250" b="1">
                <a:solidFill>
                  <a:srgbClr val="1D211E"/>
                </a:solidFill>
                <a:latin typeface="Arial"/>
                <a:ea typeface="Arial"/>
                <a:cs typeface="Arial"/>
              </a:defRPr>
            </a:lvl7pPr>
            <a:lvl8pPr algn="l">
              <a:buNone/>
              <a:defRPr sz="14250" b="1">
                <a:solidFill>
                  <a:srgbClr val="1D211E"/>
                </a:solidFill>
                <a:latin typeface="Arial"/>
                <a:ea typeface="Arial"/>
                <a:cs typeface="Arial"/>
              </a:defRPr>
            </a:lvl8pPr>
            <a:lvl9pPr algn="l">
              <a:buNone/>
              <a:defRPr sz="14250" b="1">
                <a:solidFill>
                  <a:srgbClr val="1D211E"/>
                </a:solidFill>
                <a:latin typeface="Arial"/>
                <a:ea typeface="Arial"/>
                <a:cs typeface="Arial"/>
              </a:defRPr>
            </a:lvl9pPr>
          </a:lstStyle>
          <a:p xmlns:a="http://schemas.openxmlformats.org/drawingml/2006/main">
            <a:pPr algn="l">
              <a:lnSpc>
                <a:spcPct val="116000"/>
              </a:lnSpc>
              <a:buNone/>
              <a:defRPr sz="14250" b="1">
                <a:solidFill>
                  <a:srgbClr val="1D211E"/>
                </a:solidFill>
                <a:latin typeface="Arial"/>
                <a:ea typeface="Arial"/>
                <a:cs typeface="Arial"/>
              </a:defRPr>
            </a:pPr>
            <a:r>
              <a:rPr sz="14250" b="1">
                <a:solidFill>
                  <a:srgbClr val="1D211E"/>
                </a:solidFill>
                <a:latin typeface="Arial"/>
                <a:ea typeface="Arial"/>
                <a:cs typeface="Arial"/>
              </a:rPr>
              <a:t>6</a:t>
            </a:r>
          </a:p>
        </p:txBody>
      </p:sp>
      <p:sp>
        <p:nvSpPr>
          <p:cNvPr id="4" name="Содержание дебюта">
            <a:extLst xmlns:a="http://schemas.openxmlformats.org/drawingml/2006/main">
              <a:ext uri="{FF2B5EF4-FFF2-40B4-BE49-F238E27FC236}">
                <a16:creationId xmlns:a16="http://schemas.microsoft.com/office/drawing/2014/main" id="{1F2F11FD-8BE2-4495-A259-254F8E7A079F}"/>
              </a:ext>
            </a:extLst>
          </p:cNvPr>
          <p:cNvSpPr>
            <a:spLocks xmlns:a="http://schemas.openxmlformats.org/drawingml/2006/main" noGrp="1"/>
          </p:cNvSpPr>
          <p:nvPr/>
        </p:nvSpPr>
        <p:spPr>
          <a:xfrm xmlns:a="http://schemas.openxmlformats.org/drawingml/2006/main">
            <a:off x="4000500" y="1905000"/>
            <a:ext cx="7429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1D211E"/>
                </a:solidFill>
                <a:latin typeface="Arial"/>
                <a:ea typeface="Arial"/>
                <a:cs typeface="Arial"/>
              </a:defRPr>
            </a:defPPr>
            <a:lvl1pPr algn="l">
              <a:buNone/>
              <a:defRPr sz="3225" b="1">
                <a:solidFill>
                  <a:srgbClr val="1D211E"/>
                </a:solidFill>
                <a:latin typeface="Arial"/>
                <a:ea typeface="Arial"/>
                <a:cs typeface="Arial"/>
              </a:defRPr>
            </a:lvl1pPr>
            <a:lvl2pPr algn="l">
              <a:buNone/>
              <a:defRPr sz="3225" b="1">
                <a:solidFill>
                  <a:srgbClr val="1D211E"/>
                </a:solidFill>
                <a:latin typeface="Arial"/>
                <a:ea typeface="Arial"/>
                <a:cs typeface="Arial"/>
              </a:defRPr>
            </a:lvl2pPr>
            <a:lvl3pPr algn="l">
              <a:buNone/>
              <a:defRPr sz="3225" b="1">
                <a:solidFill>
                  <a:srgbClr val="1D211E"/>
                </a:solidFill>
                <a:latin typeface="Arial"/>
                <a:ea typeface="Arial"/>
                <a:cs typeface="Arial"/>
              </a:defRPr>
            </a:lvl3pPr>
            <a:lvl4pPr algn="l">
              <a:buNone/>
              <a:defRPr sz="3225" b="1">
                <a:solidFill>
                  <a:srgbClr val="1D211E"/>
                </a:solidFill>
                <a:latin typeface="Arial"/>
                <a:ea typeface="Arial"/>
                <a:cs typeface="Arial"/>
              </a:defRPr>
            </a:lvl4pPr>
            <a:lvl5pPr algn="l">
              <a:buNone/>
              <a:defRPr sz="3225" b="1">
                <a:solidFill>
                  <a:srgbClr val="1D211E"/>
                </a:solidFill>
                <a:latin typeface="Arial"/>
                <a:ea typeface="Arial"/>
                <a:cs typeface="Arial"/>
              </a:defRPr>
            </a:lvl5pPr>
            <a:lvl6pPr algn="l">
              <a:buNone/>
              <a:defRPr sz="3225" b="1">
                <a:solidFill>
                  <a:srgbClr val="1D211E"/>
                </a:solidFill>
                <a:latin typeface="Arial"/>
                <a:ea typeface="Arial"/>
                <a:cs typeface="Arial"/>
              </a:defRPr>
            </a:lvl6pPr>
            <a:lvl7pPr algn="l">
              <a:buNone/>
              <a:defRPr sz="3225" b="1">
                <a:solidFill>
                  <a:srgbClr val="1D211E"/>
                </a:solidFill>
                <a:latin typeface="Arial"/>
                <a:ea typeface="Arial"/>
                <a:cs typeface="Arial"/>
              </a:defRPr>
            </a:lvl7pPr>
            <a:lvl8pPr algn="l">
              <a:buNone/>
              <a:defRPr sz="3225" b="1">
                <a:solidFill>
                  <a:srgbClr val="1D211E"/>
                </a:solidFill>
                <a:latin typeface="Arial"/>
                <a:ea typeface="Arial"/>
                <a:cs typeface="Arial"/>
              </a:defRPr>
            </a:lvl8pPr>
            <a:lvl9pPr algn="l">
              <a:buNone/>
              <a:defRPr sz="3225" b="1">
                <a:solidFill>
                  <a:srgbClr val="1D211E"/>
                </a:solidFill>
                <a:latin typeface="Arial"/>
                <a:ea typeface="Arial"/>
                <a:cs typeface="Arial"/>
              </a:defRPr>
            </a:lvl9pPr>
          </a:lstStyle>
          <a:p xmlns:a="http://schemas.openxmlformats.org/drawingml/2006/main">
            <a:pPr algn="l">
              <a:lnSpc>
                <a:spcPct val="116000"/>
              </a:lnSpc>
              <a:buNone/>
              <a:defRPr sz="3225" b="1">
                <a:solidFill>
                  <a:srgbClr val="1D211E"/>
                </a:solidFill>
                <a:latin typeface="Arial"/>
                <a:ea typeface="Arial"/>
                <a:cs typeface="Arial"/>
              </a:defRPr>
            </a:pPr>
            <a:r>
              <a:rPr sz="3225" b="1">
                <a:solidFill>
                  <a:srgbClr val="1D211E"/>
                </a:solidFill>
                <a:latin typeface="Arial"/>
                <a:ea typeface="Arial"/>
                <a:cs typeface="Arial"/>
              </a:rPr>
              <a:t>Six songs about moments</a:t>
            </a:r>
          </a:p>
          <a:p xmlns:a="http://schemas.openxmlformats.org/drawingml/2006/main">
            <a:pPr algn="l">
              <a:lnSpc>
                <a:spcPct val="116000"/>
              </a:lnSpc>
              <a:buNone/>
              <a:defRPr sz="3225" b="1">
                <a:solidFill>
                  <a:srgbClr val="1D211E"/>
                </a:solidFill>
                <a:latin typeface="Arial"/>
                <a:ea typeface="Arial"/>
                <a:cs typeface="Arial"/>
              </a:defRPr>
            </a:pPr>
            <a:r>
              <a:rPr sz="3225" b="1">
                <a:solidFill>
                  <a:srgbClr val="1D211E"/>
                </a:solidFill>
                <a:latin typeface="Arial"/>
                <a:ea typeface="Arial"/>
                <a:cs typeface="Arial"/>
              </a:rPr>
              <a:t>you want to keep going</a:t>
            </a:r>
          </a:p>
        </p:txBody>
      </p:sp>
      <p:sp>
        <p:nvSpPr>
          <p:cNvPr id="5" name="Прочтение сюжета">
            <a:extLst xmlns:a="http://schemas.openxmlformats.org/drawingml/2006/main">
              <a:ext uri="{FF2B5EF4-FFF2-40B4-BE49-F238E27FC236}">
                <a16:creationId xmlns:a16="http://schemas.microsoft.com/office/drawing/2014/main" id="{4CC222DC-085C-462D-9AC7-FB5C70109E2F}"/>
              </a:ext>
            </a:extLst>
          </p:cNvPr>
          <p:cNvSpPr>
            <a:spLocks xmlns:a="http://schemas.openxmlformats.org/drawingml/2006/main" noGrp="1"/>
          </p:cNvSpPr>
          <p:nvPr/>
        </p:nvSpPr>
        <p:spPr>
          <a:xfrm xmlns:a="http://schemas.openxmlformats.org/drawingml/2006/main">
            <a:off x="4000500" y="3419475"/>
            <a:ext cx="74295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1D211E"/>
                </a:solidFill>
                <a:latin typeface="Arial"/>
                <a:ea typeface="Arial"/>
                <a:cs typeface="Arial"/>
              </a:defRPr>
            </a:defPPr>
            <a:lvl1pPr algn="l">
              <a:buNone/>
              <a:defRPr sz="2100" b="0">
                <a:solidFill>
                  <a:srgbClr val="1D211E"/>
                </a:solidFill>
                <a:latin typeface="Arial"/>
                <a:ea typeface="Arial"/>
                <a:cs typeface="Arial"/>
              </a:defRPr>
            </a:lvl1pPr>
            <a:lvl2pPr algn="l">
              <a:buNone/>
              <a:defRPr sz="2100" b="0">
                <a:solidFill>
                  <a:srgbClr val="1D211E"/>
                </a:solidFill>
                <a:latin typeface="Arial"/>
                <a:ea typeface="Arial"/>
                <a:cs typeface="Arial"/>
              </a:defRPr>
            </a:lvl2pPr>
            <a:lvl3pPr algn="l">
              <a:buNone/>
              <a:defRPr sz="2100" b="0">
                <a:solidFill>
                  <a:srgbClr val="1D211E"/>
                </a:solidFill>
                <a:latin typeface="Arial"/>
                <a:ea typeface="Arial"/>
                <a:cs typeface="Arial"/>
              </a:defRPr>
            </a:lvl3pPr>
            <a:lvl4pPr algn="l">
              <a:buNone/>
              <a:defRPr sz="2100" b="0">
                <a:solidFill>
                  <a:srgbClr val="1D211E"/>
                </a:solidFill>
                <a:latin typeface="Arial"/>
                <a:ea typeface="Arial"/>
                <a:cs typeface="Arial"/>
              </a:defRPr>
            </a:lvl4pPr>
            <a:lvl5pPr algn="l">
              <a:buNone/>
              <a:defRPr sz="2100" b="0">
                <a:solidFill>
                  <a:srgbClr val="1D211E"/>
                </a:solidFill>
                <a:latin typeface="Arial"/>
                <a:ea typeface="Arial"/>
                <a:cs typeface="Arial"/>
              </a:defRPr>
            </a:lvl5pPr>
            <a:lvl6pPr algn="l">
              <a:buNone/>
              <a:defRPr sz="2100" b="0">
                <a:solidFill>
                  <a:srgbClr val="1D211E"/>
                </a:solidFill>
                <a:latin typeface="Arial"/>
                <a:ea typeface="Arial"/>
                <a:cs typeface="Arial"/>
              </a:defRPr>
            </a:lvl6pPr>
            <a:lvl7pPr algn="l">
              <a:buNone/>
              <a:defRPr sz="2100" b="0">
                <a:solidFill>
                  <a:srgbClr val="1D211E"/>
                </a:solidFill>
                <a:latin typeface="Arial"/>
                <a:ea typeface="Arial"/>
                <a:cs typeface="Arial"/>
              </a:defRPr>
            </a:lvl7pPr>
            <a:lvl8pPr algn="l">
              <a:buNone/>
              <a:defRPr sz="2100" b="0">
                <a:solidFill>
                  <a:srgbClr val="1D211E"/>
                </a:solidFill>
                <a:latin typeface="Arial"/>
                <a:ea typeface="Arial"/>
                <a:cs typeface="Arial"/>
              </a:defRPr>
            </a:lvl8pPr>
            <a:lvl9pPr algn="l">
              <a:buNone/>
              <a:defRPr sz="2100" b="0">
                <a:solidFill>
                  <a:srgbClr val="1D211E"/>
                </a:solidFill>
                <a:latin typeface="Arial"/>
                <a:ea typeface="Arial"/>
                <a:cs typeface="Arial"/>
              </a:defRPr>
            </a:lvl9pPr>
          </a:lstStyle>
          <a:p xmlns:a="http://schemas.openxmlformats.org/drawingml/2006/main">
            <a:pPr algn="l">
              <a:lnSpc>
                <a:spcPct val="116000"/>
              </a:lnSpc>
              <a:buNone/>
              <a:defRPr sz="2100" b="0">
                <a:solidFill>
                  <a:srgbClr val="1D211E"/>
                </a:solidFill>
                <a:latin typeface="Arial"/>
                <a:ea typeface="Arial"/>
                <a:cs typeface="Arial"/>
              </a:defRPr>
            </a:pPr>
            <a:r>
              <a:rPr sz="2100" b="0">
                <a:solidFill>
                  <a:srgbClr val="1D211E"/>
                </a:solidFill>
                <a:latin typeface="Arial"/>
                <a:ea typeface="Arial"/>
                <a:cs typeface="Arial"/>
              </a:rPr>
              <a:t>A meeting changes the evening.</a:t>
            </a:r>
          </a:p>
          <a:p xmlns:a="http://schemas.openxmlformats.org/drawingml/2006/main">
            <a:pPr algn="l">
              <a:lnSpc>
                <a:spcPct val="116000"/>
              </a:lnSpc>
              <a:buNone/>
              <a:defRPr sz="2100" b="0">
                <a:solidFill>
                  <a:srgbClr val="1D211E"/>
                </a:solidFill>
                <a:latin typeface="Arial"/>
                <a:ea typeface="Arial"/>
                <a:cs typeface="Arial"/>
              </a:defRPr>
            </a:pPr>
            <a:r>
              <a:rPr sz="2100" b="0">
                <a:solidFill>
                  <a:srgbClr val="1D211E"/>
                </a:solidFill>
                <a:latin typeface="Arial"/>
                <a:ea typeface="Arial"/>
                <a:cs typeface="Arial"/>
              </a:rPr>
              <a:t>A shared table brings people closer.</a:t>
            </a:r>
          </a:p>
          <a:p xmlns:a="http://schemas.openxmlformats.org/drawingml/2006/main">
            <a:pPr algn="l">
              <a:lnSpc>
                <a:spcPct val="116000"/>
              </a:lnSpc>
              <a:buNone/>
              <a:defRPr sz="2100" b="0">
                <a:solidFill>
                  <a:srgbClr val="1D211E"/>
                </a:solidFill>
                <a:latin typeface="Arial"/>
                <a:ea typeface="Arial"/>
                <a:cs typeface="Arial"/>
              </a:defRPr>
            </a:pPr>
            <a:r>
              <a:rPr sz="2100" b="0">
                <a:solidFill>
                  <a:srgbClr val="1D211E"/>
                </a:solidFill>
                <a:latin typeface="Arial"/>
                <a:ea typeface="Arial"/>
                <a:cs typeface="Arial"/>
              </a:rPr>
              <a:t>A first attempt becomes a reason to try again.</a:t>
            </a:r>
          </a:p>
        </p:txBody>
      </p:sp>
      <p:sp>
        <p:nvSpPr>
          <p:cNvPr id="6" name="Статус релиза">
            <a:extLst xmlns:a="http://schemas.openxmlformats.org/drawingml/2006/main">
              <a:ext uri="{FF2B5EF4-FFF2-40B4-BE49-F238E27FC236}">
                <a16:creationId xmlns:a16="http://schemas.microsoft.com/office/drawing/2014/main" id="{661CE24D-108A-4DB9-BE93-28BF9FAA8349}"/>
              </a:ext>
            </a:extLst>
          </p:cNvPr>
          <p:cNvSpPr>
            <a:spLocks xmlns:a="http://schemas.openxmlformats.org/drawingml/2006/main" noGrp="1"/>
          </p:cNvSpPr>
          <p:nvPr/>
        </p:nvSpPr>
        <p:spPr>
          <a:xfrm xmlns:a="http://schemas.openxmlformats.org/drawingml/2006/main">
            <a:off x="4000500" y="4914900"/>
            <a:ext cx="7429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646A65"/>
                </a:solidFill>
                <a:latin typeface="Arial"/>
                <a:ea typeface="Arial"/>
                <a:cs typeface="Arial"/>
              </a:defRPr>
            </a:defPPr>
            <a:lvl1pPr algn="l">
              <a:buNone/>
              <a:defRPr sz="1950" b="0">
                <a:solidFill>
                  <a:srgbClr val="646A65"/>
                </a:solidFill>
                <a:latin typeface="Arial"/>
                <a:ea typeface="Arial"/>
                <a:cs typeface="Arial"/>
              </a:defRPr>
            </a:lvl1pPr>
            <a:lvl2pPr algn="l">
              <a:buNone/>
              <a:defRPr sz="1950" b="0">
                <a:solidFill>
                  <a:srgbClr val="646A65"/>
                </a:solidFill>
                <a:latin typeface="Arial"/>
                <a:ea typeface="Arial"/>
                <a:cs typeface="Arial"/>
              </a:defRPr>
            </a:lvl2pPr>
            <a:lvl3pPr algn="l">
              <a:buNone/>
              <a:defRPr sz="1950" b="0">
                <a:solidFill>
                  <a:srgbClr val="646A65"/>
                </a:solidFill>
                <a:latin typeface="Arial"/>
                <a:ea typeface="Arial"/>
                <a:cs typeface="Arial"/>
              </a:defRPr>
            </a:lvl3pPr>
            <a:lvl4pPr algn="l">
              <a:buNone/>
              <a:defRPr sz="1950" b="0">
                <a:solidFill>
                  <a:srgbClr val="646A65"/>
                </a:solidFill>
                <a:latin typeface="Arial"/>
                <a:ea typeface="Arial"/>
                <a:cs typeface="Arial"/>
              </a:defRPr>
            </a:lvl4pPr>
            <a:lvl5pPr algn="l">
              <a:buNone/>
              <a:defRPr sz="1950" b="0">
                <a:solidFill>
                  <a:srgbClr val="646A65"/>
                </a:solidFill>
                <a:latin typeface="Arial"/>
                <a:ea typeface="Arial"/>
                <a:cs typeface="Arial"/>
              </a:defRPr>
            </a:lvl5pPr>
            <a:lvl6pPr algn="l">
              <a:buNone/>
              <a:defRPr sz="1950" b="0">
                <a:solidFill>
                  <a:srgbClr val="646A65"/>
                </a:solidFill>
                <a:latin typeface="Arial"/>
                <a:ea typeface="Arial"/>
                <a:cs typeface="Arial"/>
              </a:defRPr>
            </a:lvl6pPr>
            <a:lvl7pPr algn="l">
              <a:buNone/>
              <a:defRPr sz="1950" b="0">
                <a:solidFill>
                  <a:srgbClr val="646A65"/>
                </a:solidFill>
                <a:latin typeface="Arial"/>
                <a:ea typeface="Arial"/>
                <a:cs typeface="Arial"/>
              </a:defRPr>
            </a:lvl7pPr>
            <a:lvl8pPr algn="l">
              <a:buNone/>
              <a:defRPr sz="1950" b="0">
                <a:solidFill>
                  <a:srgbClr val="646A65"/>
                </a:solidFill>
                <a:latin typeface="Arial"/>
                <a:ea typeface="Arial"/>
                <a:cs typeface="Arial"/>
              </a:defRPr>
            </a:lvl8pPr>
            <a:lvl9pPr algn="l">
              <a:buNone/>
              <a:defRPr sz="1950" b="0">
                <a:solidFill>
                  <a:srgbClr val="646A65"/>
                </a:solidFill>
                <a:latin typeface="Arial"/>
                <a:ea typeface="Arial"/>
                <a:cs typeface="Arial"/>
              </a:defRPr>
            </a:lvl9pPr>
          </a:lstStyle>
          <a:p xmlns:a="http://schemas.openxmlformats.org/drawingml/2006/main">
            <a:pPr algn="l">
              <a:lnSpc>
                <a:spcPct val="116000"/>
              </a:lnSpc>
              <a:buNone/>
              <a:defRPr sz="1950" b="0">
                <a:solidFill>
                  <a:srgbClr val="646A65"/>
                </a:solidFill>
                <a:latin typeface="Arial"/>
                <a:ea typeface="Arial"/>
                <a:cs typeface="Arial"/>
              </a:defRPr>
            </a:pPr>
            <a:r>
              <a:rPr sz="1950" b="0">
                <a:solidFill>
                  <a:srgbClr val="646A65"/>
                </a:solidFill>
                <a:latin typeface="Arial"/>
                <a:ea typeface="Arial"/>
                <a:cs typeface="Arial"/>
              </a:rPr>
              <a:t>The debut album is in preparation.</a:t>
            </a:r>
          </a:p>
          <a:p xmlns:a="http://schemas.openxmlformats.org/drawingml/2006/main">
            <a:pPr algn="l">
              <a:lnSpc>
                <a:spcPct val="116000"/>
              </a:lnSpc>
              <a:buNone/>
              <a:defRPr sz="1950" b="0">
                <a:solidFill>
                  <a:srgbClr val="646A65"/>
                </a:solidFill>
                <a:latin typeface="Arial"/>
                <a:ea typeface="Arial"/>
                <a:cs typeface="Arial"/>
              </a:defRPr>
            </a:pPr>
            <a:r>
              <a:rPr sz="1950" b="0">
                <a:solidFill>
                  <a:srgbClr val="646A65"/>
                </a:solidFill>
                <a:latin typeface="Arial"/>
                <a:ea typeface="Arial"/>
                <a:cs typeface="Arial"/>
              </a:rPr>
              <a:t>The release date will be announced separately.</a:t>
            </a:r>
          </a:p>
        </p:txBody>
      </p:sp>
      <p:sp>
        <p:nvSpPr>
          <p:cNvPr id="7" name="Обложка альбома">
            <a:extLst xmlns:a="http://schemas.openxmlformats.org/drawingml/2006/main">
              <a:ext uri="{FF2B5EF4-FFF2-40B4-BE49-F238E27FC236}">
                <a16:creationId xmlns:a16="http://schemas.microsoft.com/office/drawing/2014/main" id="{AB75A197-D686-4539-AC09-3E0175B4C4FD}"/>
              </a:ext>
            </a:extLst>
          </p:cNvPr>
          <p:cNvSpPr>
            <a:spLocks xmlns:a="http://schemas.openxmlformats.org/drawingml/2006/main" noGrp="1"/>
          </p:cNvSpPr>
          <p:nvPr/>
        </p:nvSpPr>
        <p:spPr>
          <a:xfrm xmlns:a="http://schemas.openxmlformats.org/drawingml/2006/main">
            <a:off x="762000" y="5943600"/>
            <a:ext cx="10382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646A65"/>
                </a:solidFill>
                <a:latin typeface="Arial"/>
                <a:ea typeface="Arial"/>
                <a:cs typeface="Arial"/>
              </a:defRPr>
            </a:defPPr>
            <a:lvl1pPr algn="l">
              <a:buNone/>
              <a:defRPr sz="1275" b="0">
                <a:solidFill>
                  <a:srgbClr val="646A65"/>
                </a:solidFill>
                <a:latin typeface="Arial"/>
                <a:ea typeface="Arial"/>
                <a:cs typeface="Arial"/>
              </a:defRPr>
            </a:lvl1pPr>
            <a:lvl2pPr algn="l">
              <a:buNone/>
              <a:defRPr sz="1275" b="0">
                <a:solidFill>
                  <a:srgbClr val="646A65"/>
                </a:solidFill>
                <a:latin typeface="Arial"/>
                <a:ea typeface="Arial"/>
                <a:cs typeface="Arial"/>
              </a:defRPr>
            </a:lvl2pPr>
            <a:lvl3pPr algn="l">
              <a:buNone/>
              <a:defRPr sz="1275" b="0">
                <a:solidFill>
                  <a:srgbClr val="646A65"/>
                </a:solidFill>
                <a:latin typeface="Arial"/>
                <a:ea typeface="Arial"/>
                <a:cs typeface="Arial"/>
              </a:defRPr>
            </a:lvl3pPr>
            <a:lvl4pPr algn="l">
              <a:buNone/>
              <a:defRPr sz="1275" b="0">
                <a:solidFill>
                  <a:srgbClr val="646A65"/>
                </a:solidFill>
                <a:latin typeface="Arial"/>
                <a:ea typeface="Arial"/>
                <a:cs typeface="Arial"/>
              </a:defRPr>
            </a:lvl4pPr>
            <a:lvl5pPr algn="l">
              <a:buNone/>
              <a:defRPr sz="1275" b="0">
                <a:solidFill>
                  <a:srgbClr val="646A65"/>
                </a:solidFill>
                <a:latin typeface="Arial"/>
                <a:ea typeface="Arial"/>
                <a:cs typeface="Arial"/>
              </a:defRPr>
            </a:lvl5pPr>
            <a:lvl6pPr algn="l">
              <a:buNone/>
              <a:defRPr sz="1275" b="0">
                <a:solidFill>
                  <a:srgbClr val="646A65"/>
                </a:solidFill>
                <a:latin typeface="Arial"/>
                <a:ea typeface="Arial"/>
                <a:cs typeface="Arial"/>
              </a:defRPr>
            </a:lvl6pPr>
            <a:lvl7pPr algn="l">
              <a:buNone/>
              <a:defRPr sz="1275" b="0">
                <a:solidFill>
                  <a:srgbClr val="646A65"/>
                </a:solidFill>
                <a:latin typeface="Arial"/>
                <a:ea typeface="Arial"/>
                <a:cs typeface="Arial"/>
              </a:defRPr>
            </a:lvl7pPr>
            <a:lvl8pPr algn="l">
              <a:buNone/>
              <a:defRPr sz="1275" b="0">
                <a:solidFill>
                  <a:srgbClr val="646A65"/>
                </a:solidFill>
                <a:latin typeface="Arial"/>
                <a:ea typeface="Arial"/>
                <a:cs typeface="Arial"/>
              </a:defRPr>
            </a:lvl8pPr>
            <a:lvl9pPr algn="l">
              <a:buNone/>
              <a:defRPr sz="1275" b="0">
                <a:solidFill>
                  <a:srgbClr val="646A65"/>
                </a:solidFill>
                <a:latin typeface="Arial"/>
                <a:ea typeface="Arial"/>
                <a:cs typeface="Arial"/>
              </a:defRPr>
            </a:lvl9pPr>
          </a:lstStyle>
          <a:p xmlns:a="http://schemas.openxmlformats.org/drawingml/2006/main">
            <a:pPr algn="l">
              <a:lnSpc>
                <a:spcPct val="116000"/>
              </a:lnSpc>
              <a:buNone/>
              <a:defRPr sz="1275" b="0">
                <a:solidFill>
                  <a:srgbClr val="646A65"/>
                </a:solidFill>
                <a:latin typeface="Arial"/>
                <a:ea typeface="Arial"/>
                <a:cs typeface="Arial"/>
              </a:defRPr>
            </a:pPr>
            <a:r>
              <a:rPr sz="1275" b="0">
                <a:solidFill>
                  <a:srgbClr val="646A65"/>
                </a:solidFill>
                <a:latin typeface="Arial"/>
                <a:ea typeface="Arial"/>
                <a:cs typeface="Arial"/>
              </a:rPr>
              <a:t>The images on the following pages belong to individual songs. The album cover is still being chosen.</a:t>
            </a:r>
          </a:p>
        </p:txBody>
      </p:sp>
    </p:spTree>
    <p:extLst>
      <p:ext uri="{BB962C8B-B14F-4D97-AF65-F5344CB8AC3E}">
        <p14:creationId xmlns:p14="http://schemas.microsoft.com/office/powerpoint/2010/main" val="123385568"/>
      </p:ext>
    </p:extLst>
  </p:cSld>
</p:sld>
</file>

<file path=ppt/slides/slide4.xml><?xml version="1.0" encoding="utf-8"?>
<p:sld xmlns:p="http://schemas.openxmlformats.org/presentationml/2006/main">
  <p:cSld>
    <p:bg>
      <p:bgPr>
        <a:solidFill xmlns:a="http://schemas.openxmlformats.org/drawingml/2006/main">
          <a:srgbClr val="FAFAF8"/>
        </a:solidFill>
      </p:bgPr>
    </p:bg>
    <p:spTree>
      <p:nvGrpSpPr>
        <p:cNvPr id="1" name=""/>
        <p:cNvGrpSpPr/>
        <p:nvPr/>
      </p:nvGrpSpPr>
      <p:grpSpPr>
        <a:xfrm xmlns:a="http://schemas.openxmlformats.org/drawingml/2006/main"/>
      </p:grpSpPr>
      <p:sp>
        <p:nvSpPr>
          <p:cNvPr id="15" name="Название раздела">
            <a:extLst xmlns:a="http://schemas.openxmlformats.org/drawingml/2006/main">
              <a:ext uri="{FF2B5EF4-FFF2-40B4-BE49-F238E27FC236}">
                <a16:creationId xmlns:a16="http://schemas.microsoft.com/office/drawing/2014/main" id="{2179F2D2-125D-44E4-B992-CC6CF912C032}"/>
              </a:ext>
            </a:extLst>
          </p:cNvPr>
          <p:cNvSpPr>
            <a:spLocks xmlns:a="http://schemas.openxmlformats.org/drawingml/2006/main" noGrp="1"/>
          </p:cNvSpPr>
          <p:nvPr/>
        </p:nvSpPr>
        <p:spPr>
          <a:xfrm xmlns:a="http://schemas.openxmlformats.org/drawingml/2006/main">
            <a:off x="762000" y="666750"/>
            <a:ext cx="10668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b="1">
                <a:solidFill>
                  <a:srgbClr val="1D211E"/>
                </a:solidFill>
                <a:latin typeface="Arial"/>
                <a:ea typeface="Arial"/>
                <a:cs typeface="Arial"/>
              </a:defRPr>
            </a:defPPr>
            <a:lvl1pPr algn="l">
              <a:buNone/>
              <a:defRPr sz="3600" b="1">
                <a:solidFill>
                  <a:srgbClr val="1D211E"/>
                </a:solidFill>
                <a:latin typeface="Arial"/>
                <a:ea typeface="Arial"/>
                <a:cs typeface="Arial"/>
              </a:defRPr>
            </a:lvl1pPr>
            <a:lvl2pPr algn="l">
              <a:buNone/>
              <a:defRPr sz="3600" b="1">
                <a:solidFill>
                  <a:srgbClr val="1D211E"/>
                </a:solidFill>
                <a:latin typeface="Arial"/>
                <a:ea typeface="Arial"/>
                <a:cs typeface="Arial"/>
              </a:defRPr>
            </a:lvl2pPr>
            <a:lvl3pPr algn="l">
              <a:buNone/>
              <a:defRPr sz="3600" b="1">
                <a:solidFill>
                  <a:srgbClr val="1D211E"/>
                </a:solidFill>
                <a:latin typeface="Arial"/>
                <a:ea typeface="Arial"/>
                <a:cs typeface="Arial"/>
              </a:defRPr>
            </a:lvl3pPr>
            <a:lvl4pPr algn="l">
              <a:buNone/>
              <a:defRPr sz="3600" b="1">
                <a:solidFill>
                  <a:srgbClr val="1D211E"/>
                </a:solidFill>
                <a:latin typeface="Arial"/>
                <a:ea typeface="Arial"/>
                <a:cs typeface="Arial"/>
              </a:defRPr>
            </a:lvl4pPr>
            <a:lvl5pPr algn="l">
              <a:buNone/>
              <a:defRPr sz="3600" b="1">
                <a:solidFill>
                  <a:srgbClr val="1D211E"/>
                </a:solidFill>
                <a:latin typeface="Arial"/>
                <a:ea typeface="Arial"/>
                <a:cs typeface="Arial"/>
              </a:defRPr>
            </a:lvl5pPr>
            <a:lvl6pPr algn="l">
              <a:buNone/>
              <a:defRPr sz="3600" b="1">
                <a:solidFill>
                  <a:srgbClr val="1D211E"/>
                </a:solidFill>
                <a:latin typeface="Arial"/>
                <a:ea typeface="Arial"/>
                <a:cs typeface="Arial"/>
              </a:defRPr>
            </a:lvl6pPr>
            <a:lvl7pPr algn="l">
              <a:buNone/>
              <a:defRPr sz="3600" b="1">
                <a:solidFill>
                  <a:srgbClr val="1D211E"/>
                </a:solidFill>
                <a:latin typeface="Arial"/>
                <a:ea typeface="Arial"/>
                <a:cs typeface="Arial"/>
              </a:defRPr>
            </a:lvl7pPr>
            <a:lvl8pPr algn="l">
              <a:buNone/>
              <a:defRPr sz="3600" b="1">
                <a:solidFill>
                  <a:srgbClr val="1D211E"/>
                </a:solidFill>
                <a:latin typeface="Arial"/>
                <a:ea typeface="Arial"/>
                <a:cs typeface="Arial"/>
              </a:defRPr>
            </a:lvl8pPr>
            <a:lvl9pPr algn="l">
              <a:buNone/>
              <a:defRPr sz="3600" b="1">
                <a:solidFill>
                  <a:srgbClr val="1D211E"/>
                </a:solidFill>
                <a:latin typeface="Arial"/>
                <a:ea typeface="Arial"/>
                <a:cs typeface="Arial"/>
              </a:defRPr>
            </a:lvl9pPr>
          </a:lstStyle>
          <a:p xmlns:a="http://schemas.openxmlformats.org/drawingml/2006/main">
            <a:pPr algn="l">
              <a:lnSpc>
                <a:spcPct val="116000"/>
              </a:lnSpc>
              <a:buNone/>
              <a:defRPr sz="3600" b="1">
                <a:solidFill>
                  <a:srgbClr val="1D211E"/>
                </a:solidFill>
                <a:latin typeface="Arial"/>
                <a:ea typeface="Arial"/>
                <a:cs typeface="Arial"/>
              </a:defRPr>
            </a:pPr>
            <a:r>
              <a:rPr sz="3600" b="1">
                <a:solidFill>
                  <a:srgbClr val="1D211E"/>
                </a:solidFill>
                <a:latin typeface="Arial"/>
                <a:ea typeface="Arial"/>
                <a:cs typeface="Arial"/>
              </a:rPr>
              <a:t>Album songs</a:t>
            </a:r>
          </a:p>
        </p:txBody>
      </p:sp>
      <p:sp>
        <p:nvSpPr>
          <p:cNvPr id="2" name="Номер страницы">
            <a:extLst xmlns:a="http://schemas.openxmlformats.org/drawingml/2006/main">
              <a:ext uri="{FF2B5EF4-FFF2-40B4-BE49-F238E27FC236}">
                <a16:creationId xmlns:a16="http://schemas.microsoft.com/office/drawing/2014/main" id="{6BD823D6-2F0E-4A2B-8BC3-F40C411EB332}"/>
              </a:ext>
            </a:extLst>
          </p:cNvPr>
          <p:cNvSpPr>
            <a:spLocks xmlns:a="http://schemas.openxmlformats.org/drawingml/2006/main" noGrp="1"/>
          </p:cNvSpPr>
          <p:nvPr/>
        </p:nvSpPr>
        <p:spPr>
          <a:xfrm xmlns:a="http://schemas.openxmlformats.org/drawingml/2006/main">
            <a:off x="10858500" y="62579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646A65"/>
                </a:solidFill>
                <a:latin typeface="Arial"/>
                <a:ea typeface="Arial"/>
                <a:cs typeface="Arial"/>
              </a:defRPr>
            </a:defPPr>
            <a:lvl1pPr algn="l">
              <a:buNone/>
              <a:defRPr sz="1275" b="0">
                <a:solidFill>
                  <a:srgbClr val="646A65"/>
                </a:solidFill>
                <a:latin typeface="Arial"/>
                <a:ea typeface="Arial"/>
                <a:cs typeface="Arial"/>
              </a:defRPr>
            </a:lvl1pPr>
            <a:lvl2pPr algn="l">
              <a:buNone/>
              <a:defRPr sz="1275" b="0">
                <a:solidFill>
                  <a:srgbClr val="646A65"/>
                </a:solidFill>
                <a:latin typeface="Arial"/>
                <a:ea typeface="Arial"/>
                <a:cs typeface="Arial"/>
              </a:defRPr>
            </a:lvl2pPr>
            <a:lvl3pPr algn="l">
              <a:buNone/>
              <a:defRPr sz="1275" b="0">
                <a:solidFill>
                  <a:srgbClr val="646A65"/>
                </a:solidFill>
                <a:latin typeface="Arial"/>
                <a:ea typeface="Arial"/>
                <a:cs typeface="Arial"/>
              </a:defRPr>
            </a:lvl3pPr>
            <a:lvl4pPr algn="l">
              <a:buNone/>
              <a:defRPr sz="1275" b="0">
                <a:solidFill>
                  <a:srgbClr val="646A65"/>
                </a:solidFill>
                <a:latin typeface="Arial"/>
                <a:ea typeface="Arial"/>
                <a:cs typeface="Arial"/>
              </a:defRPr>
            </a:lvl4pPr>
            <a:lvl5pPr algn="l">
              <a:buNone/>
              <a:defRPr sz="1275" b="0">
                <a:solidFill>
                  <a:srgbClr val="646A65"/>
                </a:solidFill>
                <a:latin typeface="Arial"/>
                <a:ea typeface="Arial"/>
                <a:cs typeface="Arial"/>
              </a:defRPr>
            </a:lvl5pPr>
            <a:lvl6pPr algn="l">
              <a:buNone/>
              <a:defRPr sz="1275" b="0">
                <a:solidFill>
                  <a:srgbClr val="646A65"/>
                </a:solidFill>
                <a:latin typeface="Arial"/>
                <a:ea typeface="Arial"/>
                <a:cs typeface="Arial"/>
              </a:defRPr>
            </a:lvl6pPr>
            <a:lvl7pPr algn="l">
              <a:buNone/>
              <a:defRPr sz="1275" b="0">
                <a:solidFill>
                  <a:srgbClr val="646A65"/>
                </a:solidFill>
                <a:latin typeface="Arial"/>
                <a:ea typeface="Arial"/>
                <a:cs typeface="Arial"/>
              </a:defRPr>
            </a:lvl7pPr>
            <a:lvl8pPr algn="l">
              <a:buNone/>
              <a:defRPr sz="1275" b="0">
                <a:solidFill>
                  <a:srgbClr val="646A65"/>
                </a:solidFill>
                <a:latin typeface="Arial"/>
                <a:ea typeface="Arial"/>
                <a:cs typeface="Arial"/>
              </a:defRPr>
            </a:lvl8pPr>
            <a:lvl9pPr algn="l">
              <a:buNone/>
              <a:defRPr sz="1275" b="0">
                <a:solidFill>
                  <a:srgbClr val="646A65"/>
                </a:solidFill>
                <a:latin typeface="Arial"/>
                <a:ea typeface="Arial"/>
                <a:cs typeface="Arial"/>
              </a:defRPr>
            </a:lvl9pPr>
          </a:lstStyle>
          <a:p xmlns:a="http://schemas.openxmlformats.org/drawingml/2006/main">
            <a:pPr algn="l">
              <a:lnSpc>
                <a:spcPct val="116000"/>
              </a:lnSpc>
              <a:buNone/>
              <a:defRPr sz="1275" b="0">
                <a:solidFill>
                  <a:srgbClr val="646A65"/>
                </a:solidFill>
                <a:latin typeface="Arial"/>
                <a:ea typeface="Arial"/>
                <a:cs typeface="Arial"/>
              </a:defRPr>
            </a:pPr>
            <a:r>
              <a:rPr sz="1275" b="0">
                <a:solidFill>
                  <a:srgbClr val="646A65"/>
                </a:solidFill>
                <a:latin typeface="Arial"/>
                <a:ea typeface="Arial"/>
                <a:cs typeface="Arial"/>
              </a:rPr>
              <a:t>04</a:t>
            </a:r>
          </a:p>
        </p:txBody>
      </p:sp>
      <p:pic>
        <p:nvPicPr>
          <p:cNvPr id="3" name="">
            <a:extLst xmlns:a="http://schemas.openxmlformats.org/drawingml/2006/main">
              <a:ext uri="{FF2B5EF4-FFF2-40B4-BE49-F238E27FC236}">
                <a16:creationId xmlns:a16="http://schemas.microsoft.com/office/drawing/2014/main" id="{DF6897FD-CF26-476A-AD03-43721003176E}"/>
              </a:ext>
            </a:extLst>
          </p:cNvPr>
          <p:cNvPicPr>
            <a:picLocks xmlns:a="http://schemas.openxmlformats.org/drawingml/2006/main" noChangeAspect="1"/>
          </p:cNvPicPr>
          <p:nvPr/>
        </p:nvPicPr>
        <p:blipFill>
          <a:blip xmlns:r="http://schemas.openxmlformats.org/officeDocument/2006/relationships" xmlns:a="http://schemas.openxmlformats.org/drawingml/2006/main" r:embed="Rfbbb5c4538604b88"/>
          <a:stretch xmlns:a="http://schemas.openxmlformats.org/drawingml/2006/main"/>
        </p:blipFill>
        <p:spPr>
          <a:xfrm xmlns:a="http://schemas.openxmlformats.org/drawingml/2006/main">
            <a:off x="762000" y="1743075"/>
            <a:ext cx="2667000" cy="2667000"/>
          </a:xfrm>
          <a:prstGeom xmlns:a="http://schemas.openxmlformats.org/drawingml/2006/main" prst="rect">
            <a:avLst/>
          </a:prstGeom>
        </p:spPr>
      </p:pic>
      <p:sp>
        <p:nvSpPr>
          <p:cNvPr id="4" name="Позиция 01">
            <a:extLst xmlns:a="http://schemas.openxmlformats.org/drawingml/2006/main">
              <a:ext uri="{FF2B5EF4-FFF2-40B4-BE49-F238E27FC236}">
                <a16:creationId xmlns:a16="http://schemas.microsoft.com/office/drawing/2014/main" id="{0378780A-CB19-4671-8E6C-631B187FC980}"/>
              </a:ext>
            </a:extLst>
          </p:cNvPr>
          <p:cNvSpPr>
            <a:spLocks xmlns:a="http://schemas.openxmlformats.org/drawingml/2006/main" noGrp="1"/>
          </p:cNvSpPr>
          <p:nvPr/>
        </p:nvSpPr>
        <p:spPr>
          <a:xfrm xmlns:a="http://schemas.openxmlformats.org/drawingml/2006/main">
            <a:off x="3657600" y="1762125"/>
            <a:ext cx="5143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646A65"/>
                </a:solidFill>
                <a:latin typeface="Arial"/>
                <a:ea typeface="Arial"/>
                <a:cs typeface="Arial"/>
              </a:defRPr>
            </a:defPPr>
            <a:lvl1pPr algn="l">
              <a:buNone/>
              <a:defRPr sz="1425" b="0">
                <a:solidFill>
                  <a:srgbClr val="646A65"/>
                </a:solidFill>
                <a:latin typeface="Arial"/>
                <a:ea typeface="Arial"/>
                <a:cs typeface="Arial"/>
              </a:defRPr>
            </a:lvl1pPr>
            <a:lvl2pPr algn="l">
              <a:buNone/>
              <a:defRPr sz="1425" b="0">
                <a:solidFill>
                  <a:srgbClr val="646A65"/>
                </a:solidFill>
                <a:latin typeface="Arial"/>
                <a:ea typeface="Arial"/>
                <a:cs typeface="Arial"/>
              </a:defRPr>
            </a:lvl2pPr>
            <a:lvl3pPr algn="l">
              <a:buNone/>
              <a:defRPr sz="1425" b="0">
                <a:solidFill>
                  <a:srgbClr val="646A65"/>
                </a:solidFill>
                <a:latin typeface="Arial"/>
                <a:ea typeface="Arial"/>
                <a:cs typeface="Arial"/>
              </a:defRPr>
            </a:lvl3pPr>
            <a:lvl4pPr algn="l">
              <a:buNone/>
              <a:defRPr sz="1425" b="0">
                <a:solidFill>
                  <a:srgbClr val="646A65"/>
                </a:solidFill>
                <a:latin typeface="Arial"/>
                <a:ea typeface="Arial"/>
                <a:cs typeface="Arial"/>
              </a:defRPr>
            </a:lvl4pPr>
            <a:lvl5pPr algn="l">
              <a:buNone/>
              <a:defRPr sz="1425" b="0">
                <a:solidFill>
                  <a:srgbClr val="646A65"/>
                </a:solidFill>
                <a:latin typeface="Arial"/>
                <a:ea typeface="Arial"/>
                <a:cs typeface="Arial"/>
              </a:defRPr>
            </a:lvl5pPr>
            <a:lvl6pPr algn="l">
              <a:buNone/>
              <a:defRPr sz="1425" b="0">
                <a:solidFill>
                  <a:srgbClr val="646A65"/>
                </a:solidFill>
                <a:latin typeface="Arial"/>
                <a:ea typeface="Arial"/>
                <a:cs typeface="Arial"/>
              </a:defRPr>
            </a:lvl6pPr>
            <a:lvl7pPr algn="l">
              <a:buNone/>
              <a:defRPr sz="1425" b="0">
                <a:solidFill>
                  <a:srgbClr val="646A65"/>
                </a:solidFill>
                <a:latin typeface="Arial"/>
                <a:ea typeface="Arial"/>
                <a:cs typeface="Arial"/>
              </a:defRPr>
            </a:lvl7pPr>
            <a:lvl8pPr algn="l">
              <a:buNone/>
              <a:defRPr sz="1425" b="0">
                <a:solidFill>
                  <a:srgbClr val="646A65"/>
                </a:solidFill>
                <a:latin typeface="Arial"/>
                <a:ea typeface="Arial"/>
                <a:cs typeface="Arial"/>
              </a:defRPr>
            </a:lvl8pPr>
            <a:lvl9pPr algn="l">
              <a:buNone/>
              <a:defRPr sz="1425" b="0">
                <a:solidFill>
                  <a:srgbClr val="646A65"/>
                </a:solidFill>
                <a:latin typeface="Arial"/>
                <a:ea typeface="Arial"/>
                <a:cs typeface="Arial"/>
              </a:defRPr>
            </a:lvl9pPr>
          </a:lstStyle>
          <a:p xmlns:a="http://schemas.openxmlformats.org/drawingml/2006/main">
            <a:pPr algn="l">
              <a:lnSpc>
                <a:spcPct val="116000"/>
              </a:lnSpc>
              <a:buNone/>
              <a:defRPr sz="1425" b="0">
                <a:solidFill>
                  <a:srgbClr val="646A65"/>
                </a:solidFill>
                <a:latin typeface="Arial"/>
                <a:ea typeface="Arial"/>
                <a:cs typeface="Arial"/>
              </a:defRPr>
            </a:pPr>
            <a:r>
              <a:rPr sz="1425" b="0">
                <a:solidFill>
                  <a:srgbClr val="646A65"/>
                </a:solidFill>
                <a:latin typeface="Arial"/>
                <a:ea typeface="Arial"/>
                <a:cs typeface="Arial"/>
              </a:rPr>
              <a:t>01</a:t>
            </a:r>
          </a:p>
        </p:txBody>
      </p:sp>
      <p:sp>
        <p:nvSpPr>
          <p:cNvPr id="5" name="Песня 01">
            <a:extLst xmlns:a="http://schemas.openxmlformats.org/drawingml/2006/main">
              <a:ext uri="{FF2B5EF4-FFF2-40B4-BE49-F238E27FC236}">
                <a16:creationId xmlns:a16="http://schemas.microsoft.com/office/drawing/2014/main" id="{ACE8D3AF-4D3E-4C75-B7E7-B0C8B2A7BD8B}"/>
              </a:ext>
            </a:extLst>
          </p:cNvPr>
          <p:cNvSpPr>
            <a:spLocks xmlns:a="http://schemas.openxmlformats.org/drawingml/2006/main" noGrp="1"/>
          </p:cNvSpPr>
          <p:nvPr/>
        </p:nvSpPr>
        <p:spPr>
          <a:xfrm xmlns:a="http://schemas.openxmlformats.org/drawingml/2006/main">
            <a:off x="762000" y="4676775"/>
            <a:ext cx="3371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D211E"/>
                </a:solidFill>
                <a:latin typeface="Arial"/>
                <a:ea typeface="Arial"/>
                <a:cs typeface="Arial"/>
              </a:defRPr>
            </a:defPPr>
            <a:lvl1pPr algn="l">
              <a:buNone/>
              <a:defRPr sz="2100" b="1">
                <a:solidFill>
                  <a:srgbClr val="1D211E"/>
                </a:solidFill>
                <a:latin typeface="Arial"/>
                <a:ea typeface="Arial"/>
                <a:cs typeface="Arial"/>
              </a:defRPr>
            </a:lvl1pPr>
            <a:lvl2pPr algn="l">
              <a:buNone/>
              <a:defRPr sz="2100" b="1">
                <a:solidFill>
                  <a:srgbClr val="1D211E"/>
                </a:solidFill>
                <a:latin typeface="Arial"/>
                <a:ea typeface="Arial"/>
                <a:cs typeface="Arial"/>
              </a:defRPr>
            </a:lvl2pPr>
            <a:lvl3pPr algn="l">
              <a:buNone/>
              <a:defRPr sz="2100" b="1">
                <a:solidFill>
                  <a:srgbClr val="1D211E"/>
                </a:solidFill>
                <a:latin typeface="Arial"/>
                <a:ea typeface="Arial"/>
                <a:cs typeface="Arial"/>
              </a:defRPr>
            </a:lvl3pPr>
            <a:lvl4pPr algn="l">
              <a:buNone/>
              <a:defRPr sz="2100" b="1">
                <a:solidFill>
                  <a:srgbClr val="1D211E"/>
                </a:solidFill>
                <a:latin typeface="Arial"/>
                <a:ea typeface="Arial"/>
                <a:cs typeface="Arial"/>
              </a:defRPr>
            </a:lvl4pPr>
            <a:lvl5pPr algn="l">
              <a:buNone/>
              <a:defRPr sz="2100" b="1">
                <a:solidFill>
                  <a:srgbClr val="1D211E"/>
                </a:solidFill>
                <a:latin typeface="Arial"/>
                <a:ea typeface="Arial"/>
                <a:cs typeface="Arial"/>
              </a:defRPr>
            </a:lvl5pPr>
            <a:lvl6pPr algn="l">
              <a:buNone/>
              <a:defRPr sz="2100" b="1">
                <a:solidFill>
                  <a:srgbClr val="1D211E"/>
                </a:solidFill>
                <a:latin typeface="Arial"/>
                <a:ea typeface="Arial"/>
                <a:cs typeface="Arial"/>
              </a:defRPr>
            </a:lvl6pPr>
            <a:lvl7pPr algn="l">
              <a:buNone/>
              <a:defRPr sz="2100" b="1">
                <a:solidFill>
                  <a:srgbClr val="1D211E"/>
                </a:solidFill>
                <a:latin typeface="Arial"/>
                <a:ea typeface="Arial"/>
                <a:cs typeface="Arial"/>
              </a:defRPr>
            </a:lvl7pPr>
            <a:lvl8pPr algn="l">
              <a:buNone/>
              <a:defRPr sz="2100" b="1">
                <a:solidFill>
                  <a:srgbClr val="1D211E"/>
                </a:solidFill>
                <a:latin typeface="Arial"/>
                <a:ea typeface="Arial"/>
                <a:cs typeface="Arial"/>
              </a:defRPr>
            </a:lvl8pPr>
            <a:lvl9pPr algn="l">
              <a:buNone/>
              <a:defRPr sz="2100" b="1">
                <a:solidFill>
                  <a:srgbClr val="1D211E"/>
                </a:solidFill>
                <a:latin typeface="Arial"/>
                <a:ea typeface="Arial"/>
                <a:cs typeface="Arial"/>
              </a:defRPr>
            </a:lvl9pPr>
          </a:lstStyle>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One More Block</a:t>
            </a:r>
          </a:p>
        </p:txBody>
      </p:sp>
      <p:sp>
        <p:nvSpPr>
          <p:cNvPr id="6" name="Сюжет 01">
            <a:extLst xmlns:a="http://schemas.openxmlformats.org/drawingml/2006/main">
              <a:ext uri="{FF2B5EF4-FFF2-40B4-BE49-F238E27FC236}">
                <a16:creationId xmlns:a16="http://schemas.microsoft.com/office/drawing/2014/main" id="{429A1296-1A39-49EF-80A2-33F9A6E44375}"/>
              </a:ext>
            </a:extLst>
          </p:cNvPr>
          <p:cNvSpPr>
            <a:spLocks xmlns:a="http://schemas.openxmlformats.org/drawingml/2006/main" noGrp="1"/>
          </p:cNvSpPr>
          <p:nvPr/>
        </p:nvSpPr>
        <p:spPr>
          <a:xfrm xmlns:a="http://schemas.openxmlformats.org/drawingml/2006/main">
            <a:off x="762000" y="5591175"/>
            <a:ext cx="34099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646A65"/>
                </a:solidFill>
                <a:latin typeface="Arial"/>
                <a:ea typeface="Arial"/>
                <a:cs typeface="Arial"/>
              </a:defRPr>
            </a:defPPr>
            <a:lvl1pPr algn="l">
              <a:buNone/>
              <a:defRPr sz="1725" b="0">
                <a:solidFill>
                  <a:srgbClr val="646A65"/>
                </a:solidFill>
                <a:latin typeface="Arial"/>
                <a:ea typeface="Arial"/>
                <a:cs typeface="Arial"/>
              </a:defRPr>
            </a:lvl1pPr>
            <a:lvl2pPr algn="l">
              <a:buNone/>
              <a:defRPr sz="1725" b="0">
                <a:solidFill>
                  <a:srgbClr val="646A65"/>
                </a:solidFill>
                <a:latin typeface="Arial"/>
                <a:ea typeface="Arial"/>
                <a:cs typeface="Arial"/>
              </a:defRPr>
            </a:lvl2pPr>
            <a:lvl3pPr algn="l">
              <a:buNone/>
              <a:defRPr sz="1725" b="0">
                <a:solidFill>
                  <a:srgbClr val="646A65"/>
                </a:solidFill>
                <a:latin typeface="Arial"/>
                <a:ea typeface="Arial"/>
                <a:cs typeface="Arial"/>
              </a:defRPr>
            </a:lvl3pPr>
            <a:lvl4pPr algn="l">
              <a:buNone/>
              <a:defRPr sz="1725" b="0">
                <a:solidFill>
                  <a:srgbClr val="646A65"/>
                </a:solidFill>
                <a:latin typeface="Arial"/>
                <a:ea typeface="Arial"/>
                <a:cs typeface="Arial"/>
              </a:defRPr>
            </a:lvl4pPr>
            <a:lvl5pPr algn="l">
              <a:buNone/>
              <a:defRPr sz="1725" b="0">
                <a:solidFill>
                  <a:srgbClr val="646A65"/>
                </a:solidFill>
                <a:latin typeface="Arial"/>
                <a:ea typeface="Arial"/>
                <a:cs typeface="Arial"/>
              </a:defRPr>
            </a:lvl5pPr>
            <a:lvl6pPr algn="l">
              <a:buNone/>
              <a:defRPr sz="1725" b="0">
                <a:solidFill>
                  <a:srgbClr val="646A65"/>
                </a:solidFill>
                <a:latin typeface="Arial"/>
                <a:ea typeface="Arial"/>
                <a:cs typeface="Arial"/>
              </a:defRPr>
            </a:lvl6pPr>
            <a:lvl7pPr algn="l">
              <a:buNone/>
              <a:defRPr sz="1725" b="0">
                <a:solidFill>
                  <a:srgbClr val="646A65"/>
                </a:solidFill>
                <a:latin typeface="Arial"/>
                <a:ea typeface="Arial"/>
                <a:cs typeface="Arial"/>
              </a:defRPr>
            </a:lvl7pPr>
            <a:lvl8pPr algn="l">
              <a:buNone/>
              <a:defRPr sz="1725" b="0">
                <a:solidFill>
                  <a:srgbClr val="646A65"/>
                </a:solidFill>
                <a:latin typeface="Arial"/>
                <a:ea typeface="Arial"/>
                <a:cs typeface="Arial"/>
              </a:defRPr>
            </a:lvl8pPr>
            <a:lvl9pPr algn="l">
              <a:buNone/>
              <a:defRPr sz="1725" b="0">
                <a:solidFill>
                  <a:srgbClr val="646A65"/>
                </a:solidFill>
                <a:latin typeface="Arial"/>
                <a:ea typeface="Arial"/>
                <a:cs typeface="Arial"/>
              </a:defRPr>
            </a:lvl9pPr>
          </a:lstStyle>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A walk that both people</a:t>
            </a:r>
          </a:p>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choose to extend.</a:t>
            </a:r>
          </a:p>
        </p:txBody>
      </p:sp>
      <p:pic>
        <p:nvPicPr>
          <p:cNvPr id="7" name="">
            <a:extLst xmlns:a="http://schemas.openxmlformats.org/drawingml/2006/main">
              <a:ext uri="{FF2B5EF4-FFF2-40B4-BE49-F238E27FC236}">
                <a16:creationId xmlns:a16="http://schemas.microsoft.com/office/drawing/2014/main" id="{D36C4303-0F4E-4636-8DDC-7FF56DE085F6}"/>
              </a:ext>
            </a:extLst>
          </p:cNvPr>
          <p:cNvPicPr>
            <a:picLocks xmlns:a="http://schemas.openxmlformats.org/drawingml/2006/main" noChangeAspect="1"/>
          </p:cNvPicPr>
          <p:nvPr/>
        </p:nvPicPr>
        <p:blipFill>
          <a:blip xmlns:r="http://schemas.openxmlformats.org/officeDocument/2006/relationships" xmlns:a="http://schemas.openxmlformats.org/drawingml/2006/main" r:embed="R85230f71879a4c4f"/>
          <a:stretch xmlns:a="http://schemas.openxmlformats.org/drawingml/2006/main"/>
        </p:blipFill>
        <p:spPr>
          <a:xfrm xmlns:a="http://schemas.openxmlformats.org/drawingml/2006/main">
            <a:off x="4400550" y="1743075"/>
            <a:ext cx="2667000" cy="2667000"/>
          </a:xfrm>
          <a:prstGeom xmlns:a="http://schemas.openxmlformats.org/drawingml/2006/main" prst="rect">
            <a:avLst/>
          </a:prstGeom>
        </p:spPr>
      </p:pic>
      <p:sp>
        <p:nvSpPr>
          <p:cNvPr id="8" name="Позиция 02">
            <a:extLst xmlns:a="http://schemas.openxmlformats.org/drawingml/2006/main">
              <a:ext uri="{FF2B5EF4-FFF2-40B4-BE49-F238E27FC236}">
                <a16:creationId xmlns:a16="http://schemas.microsoft.com/office/drawing/2014/main" id="{AB27E2F8-1668-47FF-A99F-DFFB25C958A9}"/>
              </a:ext>
            </a:extLst>
          </p:cNvPr>
          <p:cNvSpPr>
            <a:spLocks xmlns:a="http://schemas.openxmlformats.org/drawingml/2006/main" noGrp="1"/>
          </p:cNvSpPr>
          <p:nvPr/>
        </p:nvSpPr>
        <p:spPr>
          <a:xfrm xmlns:a="http://schemas.openxmlformats.org/drawingml/2006/main">
            <a:off x="7296150" y="1762125"/>
            <a:ext cx="5143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646A65"/>
                </a:solidFill>
                <a:latin typeface="Arial"/>
                <a:ea typeface="Arial"/>
                <a:cs typeface="Arial"/>
              </a:defRPr>
            </a:defPPr>
            <a:lvl1pPr algn="l">
              <a:buNone/>
              <a:defRPr sz="1425" b="0">
                <a:solidFill>
                  <a:srgbClr val="646A65"/>
                </a:solidFill>
                <a:latin typeface="Arial"/>
                <a:ea typeface="Arial"/>
                <a:cs typeface="Arial"/>
              </a:defRPr>
            </a:lvl1pPr>
            <a:lvl2pPr algn="l">
              <a:buNone/>
              <a:defRPr sz="1425" b="0">
                <a:solidFill>
                  <a:srgbClr val="646A65"/>
                </a:solidFill>
                <a:latin typeface="Arial"/>
                <a:ea typeface="Arial"/>
                <a:cs typeface="Arial"/>
              </a:defRPr>
            </a:lvl2pPr>
            <a:lvl3pPr algn="l">
              <a:buNone/>
              <a:defRPr sz="1425" b="0">
                <a:solidFill>
                  <a:srgbClr val="646A65"/>
                </a:solidFill>
                <a:latin typeface="Arial"/>
                <a:ea typeface="Arial"/>
                <a:cs typeface="Arial"/>
              </a:defRPr>
            </a:lvl3pPr>
            <a:lvl4pPr algn="l">
              <a:buNone/>
              <a:defRPr sz="1425" b="0">
                <a:solidFill>
                  <a:srgbClr val="646A65"/>
                </a:solidFill>
                <a:latin typeface="Arial"/>
                <a:ea typeface="Arial"/>
                <a:cs typeface="Arial"/>
              </a:defRPr>
            </a:lvl4pPr>
            <a:lvl5pPr algn="l">
              <a:buNone/>
              <a:defRPr sz="1425" b="0">
                <a:solidFill>
                  <a:srgbClr val="646A65"/>
                </a:solidFill>
                <a:latin typeface="Arial"/>
                <a:ea typeface="Arial"/>
                <a:cs typeface="Arial"/>
              </a:defRPr>
            </a:lvl5pPr>
            <a:lvl6pPr algn="l">
              <a:buNone/>
              <a:defRPr sz="1425" b="0">
                <a:solidFill>
                  <a:srgbClr val="646A65"/>
                </a:solidFill>
                <a:latin typeface="Arial"/>
                <a:ea typeface="Arial"/>
                <a:cs typeface="Arial"/>
              </a:defRPr>
            </a:lvl6pPr>
            <a:lvl7pPr algn="l">
              <a:buNone/>
              <a:defRPr sz="1425" b="0">
                <a:solidFill>
                  <a:srgbClr val="646A65"/>
                </a:solidFill>
                <a:latin typeface="Arial"/>
                <a:ea typeface="Arial"/>
                <a:cs typeface="Arial"/>
              </a:defRPr>
            </a:lvl7pPr>
            <a:lvl8pPr algn="l">
              <a:buNone/>
              <a:defRPr sz="1425" b="0">
                <a:solidFill>
                  <a:srgbClr val="646A65"/>
                </a:solidFill>
                <a:latin typeface="Arial"/>
                <a:ea typeface="Arial"/>
                <a:cs typeface="Arial"/>
              </a:defRPr>
            </a:lvl8pPr>
            <a:lvl9pPr algn="l">
              <a:buNone/>
              <a:defRPr sz="1425" b="0">
                <a:solidFill>
                  <a:srgbClr val="646A65"/>
                </a:solidFill>
                <a:latin typeface="Arial"/>
                <a:ea typeface="Arial"/>
                <a:cs typeface="Arial"/>
              </a:defRPr>
            </a:lvl9pPr>
          </a:lstStyle>
          <a:p xmlns:a="http://schemas.openxmlformats.org/drawingml/2006/main">
            <a:pPr algn="l">
              <a:lnSpc>
                <a:spcPct val="116000"/>
              </a:lnSpc>
              <a:buNone/>
              <a:defRPr sz="1425" b="0">
                <a:solidFill>
                  <a:srgbClr val="646A65"/>
                </a:solidFill>
                <a:latin typeface="Arial"/>
                <a:ea typeface="Arial"/>
                <a:cs typeface="Arial"/>
              </a:defRPr>
            </a:pPr>
            <a:r>
              <a:rPr sz="1425" b="0">
                <a:solidFill>
                  <a:srgbClr val="646A65"/>
                </a:solidFill>
                <a:latin typeface="Arial"/>
                <a:ea typeface="Arial"/>
                <a:cs typeface="Arial"/>
              </a:rPr>
              <a:t>02</a:t>
            </a:r>
          </a:p>
        </p:txBody>
      </p:sp>
      <p:sp>
        <p:nvSpPr>
          <p:cNvPr id="9" name="Песня 02">
            <a:extLst xmlns:a="http://schemas.openxmlformats.org/drawingml/2006/main">
              <a:ext uri="{FF2B5EF4-FFF2-40B4-BE49-F238E27FC236}">
                <a16:creationId xmlns:a16="http://schemas.microsoft.com/office/drawing/2014/main" id="{45A92429-D196-4111-AC4E-A2598A87B868}"/>
              </a:ext>
            </a:extLst>
          </p:cNvPr>
          <p:cNvSpPr>
            <a:spLocks xmlns:a="http://schemas.openxmlformats.org/drawingml/2006/main" noGrp="1"/>
          </p:cNvSpPr>
          <p:nvPr/>
        </p:nvSpPr>
        <p:spPr>
          <a:xfrm xmlns:a="http://schemas.openxmlformats.org/drawingml/2006/main">
            <a:off x="4400550" y="4676775"/>
            <a:ext cx="3371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D211E"/>
                </a:solidFill>
                <a:latin typeface="Arial"/>
                <a:ea typeface="Arial"/>
                <a:cs typeface="Arial"/>
              </a:defRPr>
            </a:defPPr>
            <a:lvl1pPr algn="l">
              <a:buNone/>
              <a:defRPr sz="2100" b="1">
                <a:solidFill>
                  <a:srgbClr val="1D211E"/>
                </a:solidFill>
                <a:latin typeface="Arial"/>
                <a:ea typeface="Arial"/>
                <a:cs typeface="Arial"/>
              </a:defRPr>
            </a:lvl1pPr>
            <a:lvl2pPr algn="l">
              <a:buNone/>
              <a:defRPr sz="2100" b="1">
                <a:solidFill>
                  <a:srgbClr val="1D211E"/>
                </a:solidFill>
                <a:latin typeface="Arial"/>
                <a:ea typeface="Arial"/>
                <a:cs typeface="Arial"/>
              </a:defRPr>
            </a:lvl2pPr>
            <a:lvl3pPr algn="l">
              <a:buNone/>
              <a:defRPr sz="2100" b="1">
                <a:solidFill>
                  <a:srgbClr val="1D211E"/>
                </a:solidFill>
                <a:latin typeface="Arial"/>
                <a:ea typeface="Arial"/>
                <a:cs typeface="Arial"/>
              </a:defRPr>
            </a:lvl3pPr>
            <a:lvl4pPr algn="l">
              <a:buNone/>
              <a:defRPr sz="2100" b="1">
                <a:solidFill>
                  <a:srgbClr val="1D211E"/>
                </a:solidFill>
                <a:latin typeface="Arial"/>
                <a:ea typeface="Arial"/>
                <a:cs typeface="Arial"/>
              </a:defRPr>
            </a:lvl4pPr>
            <a:lvl5pPr algn="l">
              <a:buNone/>
              <a:defRPr sz="2100" b="1">
                <a:solidFill>
                  <a:srgbClr val="1D211E"/>
                </a:solidFill>
                <a:latin typeface="Arial"/>
                <a:ea typeface="Arial"/>
                <a:cs typeface="Arial"/>
              </a:defRPr>
            </a:lvl5pPr>
            <a:lvl6pPr algn="l">
              <a:buNone/>
              <a:defRPr sz="2100" b="1">
                <a:solidFill>
                  <a:srgbClr val="1D211E"/>
                </a:solidFill>
                <a:latin typeface="Arial"/>
                <a:ea typeface="Arial"/>
                <a:cs typeface="Arial"/>
              </a:defRPr>
            </a:lvl6pPr>
            <a:lvl7pPr algn="l">
              <a:buNone/>
              <a:defRPr sz="2100" b="1">
                <a:solidFill>
                  <a:srgbClr val="1D211E"/>
                </a:solidFill>
                <a:latin typeface="Arial"/>
                <a:ea typeface="Arial"/>
                <a:cs typeface="Arial"/>
              </a:defRPr>
            </a:lvl7pPr>
            <a:lvl8pPr algn="l">
              <a:buNone/>
              <a:defRPr sz="2100" b="1">
                <a:solidFill>
                  <a:srgbClr val="1D211E"/>
                </a:solidFill>
                <a:latin typeface="Arial"/>
                <a:ea typeface="Arial"/>
                <a:cs typeface="Arial"/>
              </a:defRPr>
            </a:lvl8pPr>
            <a:lvl9pPr algn="l">
              <a:buNone/>
              <a:defRPr sz="2100" b="1">
                <a:solidFill>
                  <a:srgbClr val="1D211E"/>
                </a:solidFill>
                <a:latin typeface="Arial"/>
                <a:ea typeface="Arial"/>
                <a:cs typeface="Arial"/>
              </a:defRPr>
            </a:lvl9pPr>
          </a:lstStyle>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Leave It As It Is</a:t>
            </a:r>
          </a:p>
        </p:txBody>
      </p:sp>
      <p:sp>
        <p:nvSpPr>
          <p:cNvPr id="10" name="Сюжет 02">
            <a:extLst xmlns:a="http://schemas.openxmlformats.org/drawingml/2006/main">
              <a:ext uri="{FF2B5EF4-FFF2-40B4-BE49-F238E27FC236}">
                <a16:creationId xmlns:a16="http://schemas.microsoft.com/office/drawing/2014/main" id="{AFD5B8FF-3AB0-44D9-B1C8-31AAE4BA89E3}"/>
              </a:ext>
            </a:extLst>
          </p:cNvPr>
          <p:cNvSpPr>
            <a:spLocks xmlns:a="http://schemas.openxmlformats.org/drawingml/2006/main" noGrp="1"/>
          </p:cNvSpPr>
          <p:nvPr/>
        </p:nvSpPr>
        <p:spPr>
          <a:xfrm xmlns:a="http://schemas.openxmlformats.org/drawingml/2006/main">
            <a:off x="4400550" y="5591175"/>
            <a:ext cx="34099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646A65"/>
                </a:solidFill>
                <a:latin typeface="Arial"/>
                <a:ea typeface="Arial"/>
                <a:cs typeface="Arial"/>
              </a:defRPr>
            </a:defPPr>
            <a:lvl1pPr algn="l">
              <a:buNone/>
              <a:defRPr sz="1725" b="0">
                <a:solidFill>
                  <a:srgbClr val="646A65"/>
                </a:solidFill>
                <a:latin typeface="Arial"/>
                <a:ea typeface="Arial"/>
                <a:cs typeface="Arial"/>
              </a:defRPr>
            </a:lvl1pPr>
            <a:lvl2pPr algn="l">
              <a:buNone/>
              <a:defRPr sz="1725" b="0">
                <a:solidFill>
                  <a:srgbClr val="646A65"/>
                </a:solidFill>
                <a:latin typeface="Arial"/>
                <a:ea typeface="Arial"/>
                <a:cs typeface="Arial"/>
              </a:defRPr>
            </a:lvl2pPr>
            <a:lvl3pPr algn="l">
              <a:buNone/>
              <a:defRPr sz="1725" b="0">
                <a:solidFill>
                  <a:srgbClr val="646A65"/>
                </a:solidFill>
                <a:latin typeface="Arial"/>
                <a:ea typeface="Arial"/>
                <a:cs typeface="Arial"/>
              </a:defRPr>
            </a:lvl3pPr>
            <a:lvl4pPr algn="l">
              <a:buNone/>
              <a:defRPr sz="1725" b="0">
                <a:solidFill>
                  <a:srgbClr val="646A65"/>
                </a:solidFill>
                <a:latin typeface="Arial"/>
                <a:ea typeface="Arial"/>
                <a:cs typeface="Arial"/>
              </a:defRPr>
            </a:lvl4pPr>
            <a:lvl5pPr algn="l">
              <a:buNone/>
              <a:defRPr sz="1725" b="0">
                <a:solidFill>
                  <a:srgbClr val="646A65"/>
                </a:solidFill>
                <a:latin typeface="Arial"/>
                <a:ea typeface="Arial"/>
                <a:cs typeface="Arial"/>
              </a:defRPr>
            </a:lvl5pPr>
            <a:lvl6pPr algn="l">
              <a:buNone/>
              <a:defRPr sz="1725" b="0">
                <a:solidFill>
                  <a:srgbClr val="646A65"/>
                </a:solidFill>
                <a:latin typeface="Arial"/>
                <a:ea typeface="Arial"/>
                <a:cs typeface="Arial"/>
              </a:defRPr>
            </a:lvl6pPr>
            <a:lvl7pPr algn="l">
              <a:buNone/>
              <a:defRPr sz="1725" b="0">
                <a:solidFill>
                  <a:srgbClr val="646A65"/>
                </a:solidFill>
                <a:latin typeface="Arial"/>
                <a:ea typeface="Arial"/>
                <a:cs typeface="Arial"/>
              </a:defRPr>
            </a:lvl7pPr>
            <a:lvl8pPr algn="l">
              <a:buNone/>
              <a:defRPr sz="1725" b="0">
                <a:solidFill>
                  <a:srgbClr val="646A65"/>
                </a:solidFill>
                <a:latin typeface="Arial"/>
                <a:ea typeface="Arial"/>
                <a:cs typeface="Arial"/>
              </a:defRPr>
            </a:lvl8pPr>
            <a:lvl9pPr algn="l">
              <a:buNone/>
              <a:defRPr sz="1725" b="0">
                <a:solidFill>
                  <a:srgbClr val="646A65"/>
                </a:solidFill>
                <a:latin typeface="Arial"/>
                <a:ea typeface="Arial"/>
                <a:cs typeface="Arial"/>
              </a:defRPr>
            </a:lvl9pPr>
          </a:lstStyle>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The first take holds</a:t>
            </a:r>
          </a:p>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their shared laughter.</a:t>
            </a:r>
          </a:p>
        </p:txBody>
      </p:sp>
      <p:pic>
        <p:nvPicPr>
          <p:cNvPr id="11" name="">
            <a:extLst xmlns:a="http://schemas.openxmlformats.org/drawingml/2006/main">
              <a:ext uri="{FF2B5EF4-FFF2-40B4-BE49-F238E27FC236}">
                <a16:creationId xmlns:a16="http://schemas.microsoft.com/office/drawing/2014/main" id="{3AE0A8AE-4757-4FFF-93D4-5974BCA8757E}"/>
              </a:ext>
            </a:extLst>
          </p:cNvPr>
          <p:cNvPicPr>
            <a:picLocks xmlns:a="http://schemas.openxmlformats.org/drawingml/2006/main" noChangeAspect="1"/>
          </p:cNvPicPr>
          <p:nvPr/>
        </p:nvPicPr>
        <p:blipFill>
          <a:blip xmlns:r="http://schemas.openxmlformats.org/officeDocument/2006/relationships" xmlns:a="http://schemas.openxmlformats.org/drawingml/2006/main" r:embed="R2e34008e8ad84ec3"/>
          <a:stretch xmlns:a="http://schemas.openxmlformats.org/drawingml/2006/main"/>
        </p:blipFill>
        <p:spPr>
          <a:xfrm xmlns:a="http://schemas.openxmlformats.org/drawingml/2006/main">
            <a:off x="8039100" y="1743075"/>
            <a:ext cx="2667000" cy="2667000"/>
          </a:xfrm>
          <a:prstGeom xmlns:a="http://schemas.openxmlformats.org/drawingml/2006/main" prst="rect">
            <a:avLst/>
          </a:prstGeom>
        </p:spPr>
      </p:pic>
      <p:sp>
        <p:nvSpPr>
          <p:cNvPr id="12" name="Позиция 03">
            <a:extLst xmlns:a="http://schemas.openxmlformats.org/drawingml/2006/main">
              <a:ext uri="{FF2B5EF4-FFF2-40B4-BE49-F238E27FC236}">
                <a16:creationId xmlns:a16="http://schemas.microsoft.com/office/drawing/2014/main" id="{2B0176F6-9C57-400A-A07F-5948B99E950F}"/>
              </a:ext>
            </a:extLst>
          </p:cNvPr>
          <p:cNvSpPr>
            <a:spLocks xmlns:a="http://schemas.openxmlformats.org/drawingml/2006/main" noGrp="1"/>
          </p:cNvSpPr>
          <p:nvPr/>
        </p:nvSpPr>
        <p:spPr>
          <a:xfrm xmlns:a="http://schemas.openxmlformats.org/drawingml/2006/main">
            <a:off x="10934700" y="1762125"/>
            <a:ext cx="5143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646A65"/>
                </a:solidFill>
                <a:latin typeface="Arial"/>
                <a:ea typeface="Arial"/>
                <a:cs typeface="Arial"/>
              </a:defRPr>
            </a:defPPr>
            <a:lvl1pPr algn="l">
              <a:buNone/>
              <a:defRPr sz="1425" b="0">
                <a:solidFill>
                  <a:srgbClr val="646A65"/>
                </a:solidFill>
                <a:latin typeface="Arial"/>
                <a:ea typeface="Arial"/>
                <a:cs typeface="Arial"/>
              </a:defRPr>
            </a:lvl1pPr>
            <a:lvl2pPr algn="l">
              <a:buNone/>
              <a:defRPr sz="1425" b="0">
                <a:solidFill>
                  <a:srgbClr val="646A65"/>
                </a:solidFill>
                <a:latin typeface="Arial"/>
                <a:ea typeface="Arial"/>
                <a:cs typeface="Arial"/>
              </a:defRPr>
            </a:lvl2pPr>
            <a:lvl3pPr algn="l">
              <a:buNone/>
              <a:defRPr sz="1425" b="0">
                <a:solidFill>
                  <a:srgbClr val="646A65"/>
                </a:solidFill>
                <a:latin typeface="Arial"/>
                <a:ea typeface="Arial"/>
                <a:cs typeface="Arial"/>
              </a:defRPr>
            </a:lvl3pPr>
            <a:lvl4pPr algn="l">
              <a:buNone/>
              <a:defRPr sz="1425" b="0">
                <a:solidFill>
                  <a:srgbClr val="646A65"/>
                </a:solidFill>
                <a:latin typeface="Arial"/>
                <a:ea typeface="Arial"/>
                <a:cs typeface="Arial"/>
              </a:defRPr>
            </a:lvl4pPr>
            <a:lvl5pPr algn="l">
              <a:buNone/>
              <a:defRPr sz="1425" b="0">
                <a:solidFill>
                  <a:srgbClr val="646A65"/>
                </a:solidFill>
                <a:latin typeface="Arial"/>
                <a:ea typeface="Arial"/>
                <a:cs typeface="Arial"/>
              </a:defRPr>
            </a:lvl5pPr>
            <a:lvl6pPr algn="l">
              <a:buNone/>
              <a:defRPr sz="1425" b="0">
                <a:solidFill>
                  <a:srgbClr val="646A65"/>
                </a:solidFill>
                <a:latin typeface="Arial"/>
                <a:ea typeface="Arial"/>
                <a:cs typeface="Arial"/>
              </a:defRPr>
            </a:lvl6pPr>
            <a:lvl7pPr algn="l">
              <a:buNone/>
              <a:defRPr sz="1425" b="0">
                <a:solidFill>
                  <a:srgbClr val="646A65"/>
                </a:solidFill>
                <a:latin typeface="Arial"/>
                <a:ea typeface="Arial"/>
                <a:cs typeface="Arial"/>
              </a:defRPr>
            </a:lvl7pPr>
            <a:lvl8pPr algn="l">
              <a:buNone/>
              <a:defRPr sz="1425" b="0">
                <a:solidFill>
                  <a:srgbClr val="646A65"/>
                </a:solidFill>
                <a:latin typeface="Arial"/>
                <a:ea typeface="Arial"/>
                <a:cs typeface="Arial"/>
              </a:defRPr>
            </a:lvl8pPr>
            <a:lvl9pPr algn="l">
              <a:buNone/>
              <a:defRPr sz="1425" b="0">
                <a:solidFill>
                  <a:srgbClr val="646A65"/>
                </a:solidFill>
                <a:latin typeface="Arial"/>
                <a:ea typeface="Arial"/>
                <a:cs typeface="Arial"/>
              </a:defRPr>
            </a:lvl9pPr>
          </a:lstStyle>
          <a:p xmlns:a="http://schemas.openxmlformats.org/drawingml/2006/main">
            <a:pPr algn="l">
              <a:lnSpc>
                <a:spcPct val="116000"/>
              </a:lnSpc>
              <a:buNone/>
              <a:defRPr sz="1425" b="0">
                <a:solidFill>
                  <a:srgbClr val="646A65"/>
                </a:solidFill>
                <a:latin typeface="Arial"/>
                <a:ea typeface="Arial"/>
                <a:cs typeface="Arial"/>
              </a:defRPr>
            </a:pPr>
            <a:r>
              <a:rPr sz="1425" b="0">
                <a:solidFill>
                  <a:srgbClr val="646A65"/>
                </a:solidFill>
                <a:latin typeface="Arial"/>
                <a:ea typeface="Arial"/>
                <a:cs typeface="Arial"/>
              </a:rPr>
              <a:t>03</a:t>
            </a:r>
          </a:p>
        </p:txBody>
      </p:sp>
      <p:sp>
        <p:nvSpPr>
          <p:cNvPr id="13" name="Песня 03">
            <a:extLst xmlns:a="http://schemas.openxmlformats.org/drawingml/2006/main">
              <a:ext uri="{FF2B5EF4-FFF2-40B4-BE49-F238E27FC236}">
                <a16:creationId xmlns:a16="http://schemas.microsoft.com/office/drawing/2014/main" id="{46B2FFC5-2DFC-4BBC-89D6-7CDFD2A880A2}"/>
              </a:ext>
            </a:extLst>
          </p:cNvPr>
          <p:cNvSpPr>
            <a:spLocks xmlns:a="http://schemas.openxmlformats.org/drawingml/2006/main" noGrp="1"/>
          </p:cNvSpPr>
          <p:nvPr/>
        </p:nvSpPr>
        <p:spPr>
          <a:xfrm xmlns:a="http://schemas.openxmlformats.org/drawingml/2006/main">
            <a:off x="8039100" y="4676775"/>
            <a:ext cx="3371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D211E"/>
                </a:solidFill>
                <a:latin typeface="Arial"/>
                <a:ea typeface="Arial"/>
                <a:cs typeface="Arial"/>
              </a:defRPr>
            </a:defPPr>
            <a:lvl1pPr algn="l">
              <a:buNone/>
              <a:defRPr sz="2100" b="1">
                <a:solidFill>
                  <a:srgbClr val="1D211E"/>
                </a:solidFill>
                <a:latin typeface="Arial"/>
                <a:ea typeface="Arial"/>
                <a:cs typeface="Arial"/>
              </a:defRPr>
            </a:lvl1pPr>
            <a:lvl2pPr algn="l">
              <a:buNone/>
              <a:defRPr sz="2100" b="1">
                <a:solidFill>
                  <a:srgbClr val="1D211E"/>
                </a:solidFill>
                <a:latin typeface="Arial"/>
                <a:ea typeface="Arial"/>
                <a:cs typeface="Arial"/>
              </a:defRPr>
            </a:lvl2pPr>
            <a:lvl3pPr algn="l">
              <a:buNone/>
              <a:defRPr sz="2100" b="1">
                <a:solidFill>
                  <a:srgbClr val="1D211E"/>
                </a:solidFill>
                <a:latin typeface="Arial"/>
                <a:ea typeface="Arial"/>
                <a:cs typeface="Arial"/>
              </a:defRPr>
            </a:lvl3pPr>
            <a:lvl4pPr algn="l">
              <a:buNone/>
              <a:defRPr sz="2100" b="1">
                <a:solidFill>
                  <a:srgbClr val="1D211E"/>
                </a:solidFill>
                <a:latin typeface="Arial"/>
                <a:ea typeface="Arial"/>
                <a:cs typeface="Arial"/>
              </a:defRPr>
            </a:lvl4pPr>
            <a:lvl5pPr algn="l">
              <a:buNone/>
              <a:defRPr sz="2100" b="1">
                <a:solidFill>
                  <a:srgbClr val="1D211E"/>
                </a:solidFill>
                <a:latin typeface="Arial"/>
                <a:ea typeface="Arial"/>
                <a:cs typeface="Arial"/>
              </a:defRPr>
            </a:lvl5pPr>
            <a:lvl6pPr algn="l">
              <a:buNone/>
              <a:defRPr sz="2100" b="1">
                <a:solidFill>
                  <a:srgbClr val="1D211E"/>
                </a:solidFill>
                <a:latin typeface="Arial"/>
                <a:ea typeface="Arial"/>
                <a:cs typeface="Arial"/>
              </a:defRPr>
            </a:lvl6pPr>
            <a:lvl7pPr algn="l">
              <a:buNone/>
              <a:defRPr sz="2100" b="1">
                <a:solidFill>
                  <a:srgbClr val="1D211E"/>
                </a:solidFill>
                <a:latin typeface="Arial"/>
                <a:ea typeface="Arial"/>
                <a:cs typeface="Arial"/>
              </a:defRPr>
            </a:lvl7pPr>
            <a:lvl8pPr algn="l">
              <a:buNone/>
              <a:defRPr sz="2100" b="1">
                <a:solidFill>
                  <a:srgbClr val="1D211E"/>
                </a:solidFill>
                <a:latin typeface="Arial"/>
                <a:ea typeface="Arial"/>
                <a:cs typeface="Arial"/>
              </a:defRPr>
            </a:lvl8pPr>
            <a:lvl9pPr algn="l">
              <a:buNone/>
              <a:defRPr sz="2100" b="1">
                <a:solidFill>
                  <a:srgbClr val="1D211E"/>
                </a:solidFill>
                <a:latin typeface="Arial"/>
                <a:ea typeface="Arial"/>
                <a:cs typeface="Arial"/>
              </a:defRPr>
            </a:lvl9pPr>
          </a:lstStyle>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Pass It On</a:t>
            </a:r>
          </a:p>
        </p:txBody>
      </p:sp>
      <p:sp>
        <p:nvSpPr>
          <p:cNvPr id="14" name="Сюжет 03">
            <a:extLst xmlns:a="http://schemas.openxmlformats.org/drawingml/2006/main">
              <a:ext uri="{FF2B5EF4-FFF2-40B4-BE49-F238E27FC236}">
                <a16:creationId xmlns:a16="http://schemas.microsoft.com/office/drawing/2014/main" id="{AC51CA5A-E5A0-475D-875F-72952B34771E}"/>
              </a:ext>
            </a:extLst>
          </p:cNvPr>
          <p:cNvSpPr>
            <a:spLocks xmlns:a="http://schemas.openxmlformats.org/drawingml/2006/main" noGrp="1"/>
          </p:cNvSpPr>
          <p:nvPr/>
        </p:nvSpPr>
        <p:spPr>
          <a:xfrm xmlns:a="http://schemas.openxmlformats.org/drawingml/2006/main">
            <a:off x="8039100" y="5591175"/>
            <a:ext cx="34099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646A65"/>
                </a:solidFill>
                <a:latin typeface="Arial"/>
                <a:ea typeface="Arial"/>
                <a:cs typeface="Arial"/>
              </a:defRPr>
            </a:defPPr>
            <a:lvl1pPr algn="l">
              <a:buNone/>
              <a:defRPr sz="1725" b="0">
                <a:solidFill>
                  <a:srgbClr val="646A65"/>
                </a:solidFill>
                <a:latin typeface="Arial"/>
                <a:ea typeface="Arial"/>
                <a:cs typeface="Arial"/>
              </a:defRPr>
            </a:lvl1pPr>
            <a:lvl2pPr algn="l">
              <a:buNone/>
              <a:defRPr sz="1725" b="0">
                <a:solidFill>
                  <a:srgbClr val="646A65"/>
                </a:solidFill>
                <a:latin typeface="Arial"/>
                <a:ea typeface="Arial"/>
                <a:cs typeface="Arial"/>
              </a:defRPr>
            </a:lvl2pPr>
            <a:lvl3pPr algn="l">
              <a:buNone/>
              <a:defRPr sz="1725" b="0">
                <a:solidFill>
                  <a:srgbClr val="646A65"/>
                </a:solidFill>
                <a:latin typeface="Arial"/>
                <a:ea typeface="Arial"/>
                <a:cs typeface="Arial"/>
              </a:defRPr>
            </a:lvl3pPr>
            <a:lvl4pPr algn="l">
              <a:buNone/>
              <a:defRPr sz="1725" b="0">
                <a:solidFill>
                  <a:srgbClr val="646A65"/>
                </a:solidFill>
                <a:latin typeface="Arial"/>
                <a:ea typeface="Arial"/>
                <a:cs typeface="Arial"/>
              </a:defRPr>
            </a:lvl4pPr>
            <a:lvl5pPr algn="l">
              <a:buNone/>
              <a:defRPr sz="1725" b="0">
                <a:solidFill>
                  <a:srgbClr val="646A65"/>
                </a:solidFill>
                <a:latin typeface="Arial"/>
                <a:ea typeface="Arial"/>
                <a:cs typeface="Arial"/>
              </a:defRPr>
            </a:lvl5pPr>
            <a:lvl6pPr algn="l">
              <a:buNone/>
              <a:defRPr sz="1725" b="0">
                <a:solidFill>
                  <a:srgbClr val="646A65"/>
                </a:solidFill>
                <a:latin typeface="Arial"/>
                <a:ea typeface="Arial"/>
                <a:cs typeface="Arial"/>
              </a:defRPr>
            </a:lvl6pPr>
            <a:lvl7pPr algn="l">
              <a:buNone/>
              <a:defRPr sz="1725" b="0">
                <a:solidFill>
                  <a:srgbClr val="646A65"/>
                </a:solidFill>
                <a:latin typeface="Arial"/>
                <a:ea typeface="Arial"/>
                <a:cs typeface="Arial"/>
              </a:defRPr>
            </a:lvl7pPr>
            <a:lvl8pPr algn="l">
              <a:buNone/>
              <a:defRPr sz="1725" b="0">
                <a:solidFill>
                  <a:srgbClr val="646A65"/>
                </a:solidFill>
                <a:latin typeface="Arial"/>
                <a:ea typeface="Arial"/>
                <a:cs typeface="Arial"/>
              </a:defRPr>
            </a:lvl8pPr>
            <a:lvl9pPr algn="l">
              <a:buNone/>
              <a:defRPr sz="1725" b="0">
                <a:solidFill>
                  <a:srgbClr val="646A65"/>
                </a:solidFill>
                <a:latin typeface="Arial"/>
                <a:ea typeface="Arial"/>
                <a:cs typeface="Arial"/>
              </a:defRPr>
            </a:lvl9pPr>
          </a:lstStyle>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A shared table begins</a:t>
            </a:r>
          </a:p>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with a simple invitation.</a:t>
            </a:r>
          </a:p>
        </p:txBody>
      </p:sp>
    </p:spTree>
    <p:extLst>
      <p:ext uri="{BB962C8B-B14F-4D97-AF65-F5344CB8AC3E}">
        <p14:creationId xmlns:p14="http://schemas.microsoft.com/office/powerpoint/2010/main" val="1882731330"/>
      </p:ext>
    </p:extLst>
  </p:cSld>
</p:sld>
</file>

<file path=ppt/slides/slide5.xml><?xml version="1.0" encoding="utf-8"?>
<p:sld xmlns:p="http://schemas.openxmlformats.org/presentationml/2006/main">
  <p:cSld>
    <p:bg>
      <p:bgPr>
        <a:solidFill xmlns:a="http://schemas.openxmlformats.org/drawingml/2006/main">
          <a:srgbClr val="FAFAF8"/>
        </a:solidFill>
      </p:bgPr>
    </p:bg>
    <p:spTree>
      <p:nvGrpSpPr>
        <p:cNvPr id="1" name=""/>
        <p:cNvGrpSpPr/>
        <p:nvPr/>
      </p:nvGrpSpPr>
      <p:grpSpPr>
        <a:xfrm xmlns:a="http://schemas.openxmlformats.org/drawingml/2006/main"/>
      </p:grpSpPr>
      <p:sp>
        <p:nvSpPr>
          <p:cNvPr id="15" name="Название раздела">
            <a:extLst xmlns:a="http://schemas.openxmlformats.org/drawingml/2006/main">
              <a:ext uri="{FF2B5EF4-FFF2-40B4-BE49-F238E27FC236}">
                <a16:creationId xmlns:a16="http://schemas.microsoft.com/office/drawing/2014/main" id="{339BBCA6-5F9B-458D-9E84-F1161322F427}"/>
              </a:ext>
            </a:extLst>
          </p:cNvPr>
          <p:cNvSpPr>
            <a:spLocks xmlns:a="http://schemas.openxmlformats.org/drawingml/2006/main" noGrp="1"/>
          </p:cNvSpPr>
          <p:nvPr/>
        </p:nvSpPr>
        <p:spPr>
          <a:xfrm xmlns:a="http://schemas.openxmlformats.org/drawingml/2006/main">
            <a:off x="762000" y="666750"/>
            <a:ext cx="10668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b="1">
                <a:solidFill>
                  <a:srgbClr val="1D211E"/>
                </a:solidFill>
                <a:latin typeface="Arial"/>
                <a:ea typeface="Arial"/>
                <a:cs typeface="Arial"/>
              </a:defRPr>
            </a:defPPr>
            <a:lvl1pPr algn="l">
              <a:buNone/>
              <a:defRPr sz="3600" b="1">
                <a:solidFill>
                  <a:srgbClr val="1D211E"/>
                </a:solidFill>
                <a:latin typeface="Arial"/>
                <a:ea typeface="Arial"/>
                <a:cs typeface="Arial"/>
              </a:defRPr>
            </a:lvl1pPr>
            <a:lvl2pPr algn="l">
              <a:buNone/>
              <a:defRPr sz="3600" b="1">
                <a:solidFill>
                  <a:srgbClr val="1D211E"/>
                </a:solidFill>
                <a:latin typeface="Arial"/>
                <a:ea typeface="Arial"/>
                <a:cs typeface="Arial"/>
              </a:defRPr>
            </a:lvl2pPr>
            <a:lvl3pPr algn="l">
              <a:buNone/>
              <a:defRPr sz="3600" b="1">
                <a:solidFill>
                  <a:srgbClr val="1D211E"/>
                </a:solidFill>
                <a:latin typeface="Arial"/>
                <a:ea typeface="Arial"/>
                <a:cs typeface="Arial"/>
              </a:defRPr>
            </a:lvl3pPr>
            <a:lvl4pPr algn="l">
              <a:buNone/>
              <a:defRPr sz="3600" b="1">
                <a:solidFill>
                  <a:srgbClr val="1D211E"/>
                </a:solidFill>
                <a:latin typeface="Arial"/>
                <a:ea typeface="Arial"/>
                <a:cs typeface="Arial"/>
              </a:defRPr>
            </a:lvl4pPr>
            <a:lvl5pPr algn="l">
              <a:buNone/>
              <a:defRPr sz="3600" b="1">
                <a:solidFill>
                  <a:srgbClr val="1D211E"/>
                </a:solidFill>
                <a:latin typeface="Arial"/>
                <a:ea typeface="Arial"/>
                <a:cs typeface="Arial"/>
              </a:defRPr>
            </a:lvl5pPr>
            <a:lvl6pPr algn="l">
              <a:buNone/>
              <a:defRPr sz="3600" b="1">
                <a:solidFill>
                  <a:srgbClr val="1D211E"/>
                </a:solidFill>
                <a:latin typeface="Arial"/>
                <a:ea typeface="Arial"/>
                <a:cs typeface="Arial"/>
              </a:defRPr>
            </a:lvl6pPr>
            <a:lvl7pPr algn="l">
              <a:buNone/>
              <a:defRPr sz="3600" b="1">
                <a:solidFill>
                  <a:srgbClr val="1D211E"/>
                </a:solidFill>
                <a:latin typeface="Arial"/>
                <a:ea typeface="Arial"/>
                <a:cs typeface="Arial"/>
              </a:defRPr>
            </a:lvl7pPr>
            <a:lvl8pPr algn="l">
              <a:buNone/>
              <a:defRPr sz="3600" b="1">
                <a:solidFill>
                  <a:srgbClr val="1D211E"/>
                </a:solidFill>
                <a:latin typeface="Arial"/>
                <a:ea typeface="Arial"/>
                <a:cs typeface="Arial"/>
              </a:defRPr>
            </a:lvl8pPr>
            <a:lvl9pPr algn="l">
              <a:buNone/>
              <a:defRPr sz="3600" b="1">
                <a:solidFill>
                  <a:srgbClr val="1D211E"/>
                </a:solidFill>
                <a:latin typeface="Arial"/>
                <a:ea typeface="Arial"/>
                <a:cs typeface="Arial"/>
              </a:defRPr>
            </a:lvl9pPr>
          </a:lstStyle>
          <a:p xmlns:a="http://schemas.openxmlformats.org/drawingml/2006/main">
            <a:pPr algn="l">
              <a:lnSpc>
                <a:spcPct val="116000"/>
              </a:lnSpc>
              <a:buNone/>
              <a:defRPr sz="3600" b="1">
                <a:solidFill>
                  <a:srgbClr val="1D211E"/>
                </a:solidFill>
                <a:latin typeface="Arial"/>
                <a:ea typeface="Arial"/>
                <a:cs typeface="Arial"/>
              </a:defRPr>
            </a:pPr>
            <a:r>
              <a:rPr sz="3600" b="1">
                <a:solidFill>
                  <a:srgbClr val="1D211E"/>
                </a:solidFill>
                <a:latin typeface="Arial"/>
                <a:ea typeface="Arial"/>
                <a:cs typeface="Arial"/>
              </a:rPr>
              <a:t>Album songs. Continued</a:t>
            </a:r>
          </a:p>
        </p:txBody>
      </p:sp>
      <p:sp>
        <p:nvSpPr>
          <p:cNvPr id="2" name="Номер страницы">
            <a:extLst xmlns:a="http://schemas.openxmlformats.org/drawingml/2006/main">
              <a:ext uri="{FF2B5EF4-FFF2-40B4-BE49-F238E27FC236}">
                <a16:creationId xmlns:a16="http://schemas.microsoft.com/office/drawing/2014/main" id="{A7F0F423-A51F-48A7-9F12-D27B263DC88E}"/>
              </a:ext>
            </a:extLst>
          </p:cNvPr>
          <p:cNvSpPr>
            <a:spLocks xmlns:a="http://schemas.openxmlformats.org/drawingml/2006/main" noGrp="1"/>
          </p:cNvSpPr>
          <p:nvPr/>
        </p:nvSpPr>
        <p:spPr>
          <a:xfrm xmlns:a="http://schemas.openxmlformats.org/drawingml/2006/main">
            <a:off x="10858500" y="62579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646A65"/>
                </a:solidFill>
                <a:latin typeface="Arial"/>
                <a:ea typeface="Arial"/>
                <a:cs typeface="Arial"/>
              </a:defRPr>
            </a:defPPr>
            <a:lvl1pPr algn="l">
              <a:buNone/>
              <a:defRPr sz="1275" b="0">
                <a:solidFill>
                  <a:srgbClr val="646A65"/>
                </a:solidFill>
                <a:latin typeface="Arial"/>
                <a:ea typeface="Arial"/>
                <a:cs typeface="Arial"/>
              </a:defRPr>
            </a:lvl1pPr>
            <a:lvl2pPr algn="l">
              <a:buNone/>
              <a:defRPr sz="1275" b="0">
                <a:solidFill>
                  <a:srgbClr val="646A65"/>
                </a:solidFill>
                <a:latin typeface="Arial"/>
                <a:ea typeface="Arial"/>
                <a:cs typeface="Arial"/>
              </a:defRPr>
            </a:lvl2pPr>
            <a:lvl3pPr algn="l">
              <a:buNone/>
              <a:defRPr sz="1275" b="0">
                <a:solidFill>
                  <a:srgbClr val="646A65"/>
                </a:solidFill>
                <a:latin typeface="Arial"/>
                <a:ea typeface="Arial"/>
                <a:cs typeface="Arial"/>
              </a:defRPr>
            </a:lvl3pPr>
            <a:lvl4pPr algn="l">
              <a:buNone/>
              <a:defRPr sz="1275" b="0">
                <a:solidFill>
                  <a:srgbClr val="646A65"/>
                </a:solidFill>
                <a:latin typeface="Arial"/>
                <a:ea typeface="Arial"/>
                <a:cs typeface="Arial"/>
              </a:defRPr>
            </a:lvl4pPr>
            <a:lvl5pPr algn="l">
              <a:buNone/>
              <a:defRPr sz="1275" b="0">
                <a:solidFill>
                  <a:srgbClr val="646A65"/>
                </a:solidFill>
                <a:latin typeface="Arial"/>
                <a:ea typeface="Arial"/>
                <a:cs typeface="Arial"/>
              </a:defRPr>
            </a:lvl5pPr>
            <a:lvl6pPr algn="l">
              <a:buNone/>
              <a:defRPr sz="1275" b="0">
                <a:solidFill>
                  <a:srgbClr val="646A65"/>
                </a:solidFill>
                <a:latin typeface="Arial"/>
                <a:ea typeface="Arial"/>
                <a:cs typeface="Arial"/>
              </a:defRPr>
            </a:lvl6pPr>
            <a:lvl7pPr algn="l">
              <a:buNone/>
              <a:defRPr sz="1275" b="0">
                <a:solidFill>
                  <a:srgbClr val="646A65"/>
                </a:solidFill>
                <a:latin typeface="Arial"/>
                <a:ea typeface="Arial"/>
                <a:cs typeface="Arial"/>
              </a:defRPr>
            </a:lvl7pPr>
            <a:lvl8pPr algn="l">
              <a:buNone/>
              <a:defRPr sz="1275" b="0">
                <a:solidFill>
                  <a:srgbClr val="646A65"/>
                </a:solidFill>
                <a:latin typeface="Arial"/>
                <a:ea typeface="Arial"/>
                <a:cs typeface="Arial"/>
              </a:defRPr>
            </a:lvl8pPr>
            <a:lvl9pPr algn="l">
              <a:buNone/>
              <a:defRPr sz="1275" b="0">
                <a:solidFill>
                  <a:srgbClr val="646A65"/>
                </a:solidFill>
                <a:latin typeface="Arial"/>
                <a:ea typeface="Arial"/>
                <a:cs typeface="Arial"/>
              </a:defRPr>
            </a:lvl9pPr>
          </a:lstStyle>
          <a:p xmlns:a="http://schemas.openxmlformats.org/drawingml/2006/main">
            <a:pPr algn="l">
              <a:lnSpc>
                <a:spcPct val="116000"/>
              </a:lnSpc>
              <a:buNone/>
              <a:defRPr sz="1275" b="0">
                <a:solidFill>
                  <a:srgbClr val="646A65"/>
                </a:solidFill>
                <a:latin typeface="Arial"/>
                <a:ea typeface="Arial"/>
                <a:cs typeface="Arial"/>
              </a:defRPr>
            </a:pPr>
            <a:r>
              <a:rPr sz="1275" b="0">
                <a:solidFill>
                  <a:srgbClr val="646A65"/>
                </a:solidFill>
                <a:latin typeface="Arial"/>
                <a:ea typeface="Arial"/>
                <a:cs typeface="Arial"/>
              </a:rPr>
              <a:t>05</a:t>
            </a:r>
          </a:p>
        </p:txBody>
      </p:sp>
      <p:pic>
        <p:nvPicPr>
          <p:cNvPr id="3" name="">
            <a:extLst xmlns:a="http://schemas.openxmlformats.org/drawingml/2006/main">
              <a:ext uri="{FF2B5EF4-FFF2-40B4-BE49-F238E27FC236}">
                <a16:creationId xmlns:a16="http://schemas.microsoft.com/office/drawing/2014/main" id="{446B631E-A372-4AA3-AFEF-3D7D953351F0}"/>
              </a:ext>
            </a:extLst>
          </p:cNvPr>
          <p:cNvPicPr>
            <a:picLocks xmlns:a="http://schemas.openxmlformats.org/drawingml/2006/main" noChangeAspect="1"/>
          </p:cNvPicPr>
          <p:nvPr/>
        </p:nvPicPr>
        <p:blipFill>
          <a:blip xmlns:r="http://schemas.openxmlformats.org/officeDocument/2006/relationships" xmlns:a="http://schemas.openxmlformats.org/drawingml/2006/main" r:embed="R173df3eb60a04b93"/>
          <a:stretch xmlns:a="http://schemas.openxmlformats.org/drawingml/2006/main"/>
        </p:blipFill>
        <p:spPr>
          <a:xfrm xmlns:a="http://schemas.openxmlformats.org/drawingml/2006/main">
            <a:off x="762000" y="1743075"/>
            <a:ext cx="2667000" cy="2667000"/>
          </a:xfrm>
          <a:prstGeom xmlns:a="http://schemas.openxmlformats.org/drawingml/2006/main" prst="rect">
            <a:avLst/>
          </a:prstGeom>
        </p:spPr>
      </p:pic>
      <p:sp>
        <p:nvSpPr>
          <p:cNvPr id="4" name="Позиция 04">
            <a:extLst xmlns:a="http://schemas.openxmlformats.org/drawingml/2006/main">
              <a:ext uri="{FF2B5EF4-FFF2-40B4-BE49-F238E27FC236}">
                <a16:creationId xmlns:a16="http://schemas.microsoft.com/office/drawing/2014/main" id="{0A0A4DEB-23FB-4379-85A7-736C55D4B3C3}"/>
              </a:ext>
            </a:extLst>
          </p:cNvPr>
          <p:cNvSpPr>
            <a:spLocks xmlns:a="http://schemas.openxmlformats.org/drawingml/2006/main" noGrp="1"/>
          </p:cNvSpPr>
          <p:nvPr/>
        </p:nvSpPr>
        <p:spPr>
          <a:xfrm xmlns:a="http://schemas.openxmlformats.org/drawingml/2006/main">
            <a:off x="3657600" y="1762125"/>
            <a:ext cx="5143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646A65"/>
                </a:solidFill>
                <a:latin typeface="Arial"/>
                <a:ea typeface="Arial"/>
                <a:cs typeface="Arial"/>
              </a:defRPr>
            </a:defPPr>
            <a:lvl1pPr algn="l">
              <a:buNone/>
              <a:defRPr sz="1425" b="0">
                <a:solidFill>
                  <a:srgbClr val="646A65"/>
                </a:solidFill>
                <a:latin typeface="Arial"/>
                <a:ea typeface="Arial"/>
                <a:cs typeface="Arial"/>
              </a:defRPr>
            </a:lvl1pPr>
            <a:lvl2pPr algn="l">
              <a:buNone/>
              <a:defRPr sz="1425" b="0">
                <a:solidFill>
                  <a:srgbClr val="646A65"/>
                </a:solidFill>
                <a:latin typeface="Arial"/>
                <a:ea typeface="Arial"/>
                <a:cs typeface="Arial"/>
              </a:defRPr>
            </a:lvl2pPr>
            <a:lvl3pPr algn="l">
              <a:buNone/>
              <a:defRPr sz="1425" b="0">
                <a:solidFill>
                  <a:srgbClr val="646A65"/>
                </a:solidFill>
                <a:latin typeface="Arial"/>
                <a:ea typeface="Arial"/>
                <a:cs typeface="Arial"/>
              </a:defRPr>
            </a:lvl3pPr>
            <a:lvl4pPr algn="l">
              <a:buNone/>
              <a:defRPr sz="1425" b="0">
                <a:solidFill>
                  <a:srgbClr val="646A65"/>
                </a:solidFill>
                <a:latin typeface="Arial"/>
                <a:ea typeface="Arial"/>
                <a:cs typeface="Arial"/>
              </a:defRPr>
            </a:lvl4pPr>
            <a:lvl5pPr algn="l">
              <a:buNone/>
              <a:defRPr sz="1425" b="0">
                <a:solidFill>
                  <a:srgbClr val="646A65"/>
                </a:solidFill>
                <a:latin typeface="Arial"/>
                <a:ea typeface="Arial"/>
                <a:cs typeface="Arial"/>
              </a:defRPr>
            </a:lvl5pPr>
            <a:lvl6pPr algn="l">
              <a:buNone/>
              <a:defRPr sz="1425" b="0">
                <a:solidFill>
                  <a:srgbClr val="646A65"/>
                </a:solidFill>
                <a:latin typeface="Arial"/>
                <a:ea typeface="Arial"/>
                <a:cs typeface="Arial"/>
              </a:defRPr>
            </a:lvl6pPr>
            <a:lvl7pPr algn="l">
              <a:buNone/>
              <a:defRPr sz="1425" b="0">
                <a:solidFill>
                  <a:srgbClr val="646A65"/>
                </a:solidFill>
                <a:latin typeface="Arial"/>
                <a:ea typeface="Arial"/>
                <a:cs typeface="Arial"/>
              </a:defRPr>
            </a:lvl7pPr>
            <a:lvl8pPr algn="l">
              <a:buNone/>
              <a:defRPr sz="1425" b="0">
                <a:solidFill>
                  <a:srgbClr val="646A65"/>
                </a:solidFill>
                <a:latin typeface="Arial"/>
                <a:ea typeface="Arial"/>
                <a:cs typeface="Arial"/>
              </a:defRPr>
            </a:lvl8pPr>
            <a:lvl9pPr algn="l">
              <a:buNone/>
              <a:defRPr sz="1425" b="0">
                <a:solidFill>
                  <a:srgbClr val="646A65"/>
                </a:solidFill>
                <a:latin typeface="Arial"/>
                <a:ea typeface="Arial"/>
                <a:cs typeface="Arial"/>
              </a:defRPr>
            </a:lvl9pPr>
          </a:lstStyle>
          <a:p xmlns:a="http://schemas.openxmlformats.org/drawingml/2006/main">
            <a:pPr algn="l">
              <a:lnSpc>
                <a:spcPct val="116000"/>
              </a:lnSpc>
              <a:buNone/>
              <a:defRPr sz="1425" b="0">
                <a:solidFill>
                  <a:srgbClr val="646A65"/>
                </a:solidFill>
                <a:latin typeface="Arial"/>
                <a:ea typeface="Arial"/>
                <a:cs typeface="Arial"/>
              </a:defRPr>
            </a:pPr>
            <a:r>
              <a:rPr sz="1425" b="0">
                <a:solidFill>
                  <a:srgbClr val="646A65"/>
                </a:solidFill>
                <a:latin typeface="Arial"/>
                <a:ea typeface="Arial"/>
                <a:cs typeface="Arial"/>
              </a:rPr>
              <a:t>04</a:t>
            </a:r>
          </a:p>
        </p:txBody>
      </p:sp>
      <p:sp>
        <p:nvSpPr>
          <p:cNvPr id="5" name="Песня 04">
            <a:extLst xmlns:a="http://schemas.openxmlformats.org/drawingml/2006/main">
              <a:ext uri="{FF2B5EF4-FFF2-40B4-BE49-F238E27FC236}">
                <a16:creationId xmlns:a16="http://schemas.microsoft.com/office/drawing/2014/main" id="{83B6EA99-BC6A-4B8A-927C-E347CE28F375}"/>
              </a:ext>
            </a:extLst>
          </p:cNvPr>
          <p:cNvSpPr>
            <a:spLocks xmlns:a="http://schemas.openxmlformats.org/drawingml/2006/main" noGrp="1"/>
          </p:cNvSpPr>
          <p:nvPr/>
        </p:nvSpPr>
        <p:spPr>
          <a:xfrm xmlns:a="http://schemas.openxmlformats.org/drawingml/2006/main">
            <a:off x="762000" y="4676775"/>
            <a:ext cx="3371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D211E"/>
                </a:solidFill>
                <a:latin typeface="Arial"/>
                <a:ea typeface="Arial"/>
                <a:cs typeface="Arial"/>
              </a:defRPr>
            </a:defPPr>
            <a:lvl1pPr algn="l">
              <a:buNone/>
              <a:defRPr sz="2100" b="1">
                <a:solidFill>
                  <a:srgbClr val="1D211E"/>
                </a:solidFill>
                <a:latin typeface="Arial"/>
                <a:ea typeface="Arial"/>
                <a:cs typeface="Arial"/>
              </a:defRPr>
            </a:lvl1pPr>
            <a:lvl2pPr algn="l">
              <a:buNone/>
              <a:defRPr sz="2100" b="1">
                <a:solidFill>
                  <a:srgbClr val="1D211E"/>
                </a:solidFill>
                <a:latin typeface="Arial"/>
                <a:ea typeface="Arial"/>
                <a:cs typeface="Arial"/>
              </a:defRPr>
            </a:lvl2pPr>
            <a:lvl3pPr algn="l">
              <a:buNone/>
              <a:defRPr sz="2100" b="1">
                <a:solidFill>
                  <a:srgbClr val="1D211E"/>
                </a:solidFill>
                <a:latin typeface="Arial"/>
                <a:ea typeface="Arial"/>
                <a:cs typeface="Arial"/>
              </a:defRPr>
            </a:lvl3pPr>
            <a:lvl4pPr algn="l">
              <a:buNone/>
              <a:defRPr sz="2100" b="1">
                <a:solidFill>
                  <a:srgbClr val="1D211E"/>
                </a:solidFill>
                <a:latin typeface="Arial"/>
                <a:ea typeface="Arial"/>
                <a:cs typeface="Arial"/>
              </a:defRPr>
            </a:lvl4pPr>
            <a:lvl5pPr algn="l">
              <a:buNone/>
              <a:defRPr sz="2100" b="1">
                <a:solidFill>
                  <a:srgbClr val="1D211E"/>
                </a:solidFill>
                <a:latin typeface="Arial"/>
                <a:ea typeface="Arial"/>
                <a:cs typeface="Arial"/>
              </a:defRPr>
            </a:lvl5pPr>
            <a:lvl6pPr algn="l">
              <a:buNone/>
              <a:defRPr sz="2100" b="1">
                <a:solidFill>
                  <a:srgbClr val="1D211E"/>
                </a:solidFill>
                <a:latin typeface="Arial"/>
                <a:ea typeface="Arial"/>
                <a:cs typeface="Arial"/>
              </a:defRPr>
            </a:lvl6pPr>
            <a:lvl7pPr algn="l">
              <a:buNone/>
              <a:defRPr sz="2100" b="1">
                <a:solidFill>
                  <a:srgbClr val="1D211E"/>
                </a:solidFill>
                <a:latin typeface="Arial"/>
                <a:ea typeface="Arial"/>
                <a:cs typeface="Arial"/>
              </a:defRPr>
            </a:lvl7pPr>
            <a:lvl8pPr algn="l">
              <a:buNone/>
              <a:defRPr sz="2100" b="1">
                <a:solidFill>
                  <a:srgbClr val="1D211E"/>
                </a:solidFill>
                <a:latin typeface="Arial"/>
                <a:ea typeface="Arial"/>
                <a:cs typeface="Arial"/>
              </a:defRPr>
            </a:lvl8pPr>
            <a:lvl9pPr algn="l">
              <a:buNone/>
              <a:defRPr sz="2100" b="1">
                <a:solidFill>
                  <a:srgbClr val="1D211E"/>
                </a:solidFill>
                <a:latin typeface="Arial"/>
                <a:ea typeface="Arial"/>
                <a:cs typeface="Arial"/>
              </a:defRPr>
            </a:lvl9pPr>
          </a:lstStyle>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Closer</a:t>
            </a:r>
          </a:p>
        </p:txBody>
      </p:sp>
      <p:sp>
        <p:nvSpPr>
          <p:cNvPr id="6" name="Сюжет 04">
            <a:extLst xmlns:a="http://schemas.openxmlformats.org/drawingml/2006/main">
              <a:ext uri="{FF2B5EF4-FFF2-40B4-BE49-F238E27FC236}">
                <a16:creationId xmlns:a16="http://schemas.microsoft.com/office/drawing/2014/main" id="{8F4134D2-BE7C-4513-8D4E-ECE3B225E387}"/>
              </a:ext>
            </a:extLst>
          </p:cNvPr>
          <p:cNvSpPr>
            <a:spLocks xmlns:a="http://schemas.openxmlformats.org/drawingml/2006/main" noGrp="1"/>
          </p:cNvSpPr>
          <p:nvPr/>
        </p:nvSpPr>
        <p:spPr>
          <a:xfrm xmlns:a="http://schemas.openxmlformats.org/drawingml/2006/main">
            <a:off x="762000" y="5591175"/>
            <a:ext cx="34099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646A65"/>
                </a:solidFill>
                <a:latin typeface="Arial"/>
                <a:ea typeface="Arial"/>
                <a:cs typeface="Arial"/>
              </a:defRPr>
            </a:defPPr>
            <a:lvl1pPr algn="l">
              <a:buNone/>
              <a:defRPr sz="1725" b="0">
                <a:solidFill>
                  <a:srgbClr val="646A65"/>
                </a:solidFill>
                <a:latin typeface="Arial"/>
                <a:ea typeface="Arial"/>
                <a:cs typeface="Arial"/>
              </a:defRPr>
            </a:lvl1pPr>
            <a:lvl2pPr algn="l">
              <a:buNone/>
              <a:defRPr sz="1725" b="0">
                <a:solidFill>
                  <a:srgbClr val="646A65"/>
                </a:solidFill>
                <a:latin typeface="Arial"/>
                <a:ea typeface="Arial"/>
                <a:cs typeface="Arial"/>
              </a:defRPr>
            </a:lvl2pPr>
            <a:lvl3pPr algn="l">
              <a:buNone/>
              <a:defRPr sz="1725" b="0">
                <a:solidFill>
                  <a:srgbClr val="646A65"/>
                </a:solidFill>
                <a:latin typeface="Arial"/>
                <a:ea typeface="Arial"/>
                <a:cs typeface="Arial"/>
              </a:defRPr>
            </a:lvl3pPr>
            <a:lvl4pPr algn="l">
              <a:buNone/>
              <a:defRPr sz="1725" b="0">
                <a:solidFill>
                  <a:srgbClr val="646A65"/>
                </a:solidFill>
                <a:latin typeface="Arial"/>
                <a:ea typeface="Arial"/>
                <a:cs typeface="Arial"/>
              </a:defRPr>
            </a:lvl4pPr>
            <a:lvl5pPr algn="l">
              <a:buNone/>
              <a:defRPr sz="1725" b="0">
                <a:solidFill>
                  <a:srgbClr val="646A65"/>
                </a:solidFill>
                <a:latin typeface="Arial"/>
                <a:ea typeface="Arial"/>
                <a:cs typeface="Arial"/>
              </a:defRPr>
            </a:lvl5pPr>
            <a:lvl6pPr algn="l">
              <a:buNone/>
              <a:defRPr sz="1725" b="0">
                <a:solidFill>
                  <a:srgbClr val="646A65"/>
                </a:solidFill>
                <a:latin typeface="Arial"/>
                <a:ea typeface="Arial"/>
                <a:cs typeface="Arial"/>
              </a:defRPr>
            </a:lvl6pPr>
            <a:lvl7pPr algn="l">
              <a:buNone/>
              <a:defRPr sz="1725" b="0">
                <a:solidFill>
                  <a:srgbClr val="646A65"/>
                </a:solidFill>
                <a:latin typeface="Arial"/>
                <a:ea typeface="Arial"/>
                <a:cs typeface="Arial"/>
              </a:defRPr>
            </a:lvl7pPr>
            <a:lvl8pPr algn="l">
              <a:buNone/>
              <a:defRPr sz="1725" b="0">
                <a:solidFill>
                  <a:srgbClr val="646A65"/>
                </a:solidFill>
                <a:latin typeface="Arial"/>
                <a:ea typeface="Arial"/>
                <a:cs typeface="Arial"/>
              </a:defRPr>
            </a:lvl8pPr>
            <a:lvl9pPr algn="l">
              <a:buNone/>
              <a:defRPr sz="1725" b="0">
                <a:solidFill>
                  <a:srgbClr val="646A65"/>
                </a:solidFill>
                <a:latin typeface="Arial"/>
                <a:ea typeface="Arial"/>
                <a:cs typeface="Arial"/>
              </a:defRPr>
            </a:lvl9pPr>
          </a:lstStyle>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A conversation becomes</a:t>
            </a:r>
          </a:p>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a reason to come closer.</a:t>
            </a:r>
          </a:p>
        </p:txBody>
      </p:sp>
      <p:pic>
        <p:nvPicPr>
          <p:cNvPr id="7" name="">
            <a:extLst xmlns:a="http://schemas.openxmlformats.org/drawingml/2006/main">
              <a:ext uri="{FF2B5EF4-FFF2-40B4-BE49-F238E27FC236}">
                <a16:creationId xmlns:a16="http://schemas.microsoft.com/office/drawing/2014/main" id="{F4C61F21-7066-4AB2-A8F6-AFCD52CCE274}"/>
              </a:ext>
            </a:extLst>
          </p:cNvPr>
          <p:cNvPicPr>
            <a:picLocks xmlns:a="http://schemas.openxmlformats.org/drawingml/2006/main" noChangeAspect="1"/>
          </p:cNvPicPr>
          <p:nvPr/>
        </p:nvPicPr>
        <p:blipFill>
          <a:blip xmlns:r="http://schemas.openxmlformats.org/officeDocument/2006/relationships" xmlns:a="http://schemas.openxmlformats.org/drawingml/2006/main" r:embed="Rcc2f0ff566c34a06"/>
          <a:stretch xmlns:a="http://schemas.openxmlformats.org/drawingml/2006/main"/>
        </p:blipFill>
        <p:spPr>
          <a:xfrm xmlns:a="http://schemas.openxmlformats.org/drawingml/2006/main">
            <a:off x="4400550" y="1743075"/>
            <a:ext cx="2667000" cy="2667000"/>
          </a:xfrm>
          <a:prstGeom xmlns:a="http://schemas.openxmlformats.org/drawingml/2006/main" prst="rect">
            <a:avLst/>
          </a:prstGeom>
        </p:spPr>
      </p:pic>
      <p:sp>
        <p:nvSpPr>
          <p:cNvPr id="8" name="Позиция 05">
            <a:extLst xmlns:a="http://schemas.openxmlformats.org/drawingml/2006/main">
              <a:ext uri="{FF2B5EF4-FFF2-40B4-BE49-F238E27FC236}">
                <a16:creationId xmlns:a16="http://schemas.microsoft.com/office/drawing/2014/main" id="{667278C0-3B2B-4645-98D1-C01C16903F9E}"/>
              </a:ext>
            </a:extLst>
          </p:cNvPr>
          <p:cNvSpPr>
            <a:spLocks xmlns:a="http://schemas.openxmlformats.org/drawingml/2006/main" noGrp="1"/>
          </p:cNvSpPr>
          <p:nvPr/>
        </p:nvSpPr>
        <p:spPr>
          <a:xfrm xmlns:a="http://schemas.openxmlformats.org/drawingml/2006/main">
            <a:off x="7296150" y="1762125"/>
            <a:ext cx="5143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646A65"/>
                </a:solidFill>
                <a:latin typeface="Arial"/>
                <a:ea typeface="Arial"/>
                <a:cs typeface="Arial"/>
              </a:defRPr>
            </a:defPPr>
            <a:lvl1pPr algn="l">
              <a:buNone/>
              <a:defRPr sz="1425" b="0">
                <a:solidFill>
                  <a:srgbClr val="646A65"/>
                </a:solidFill>
                <a:latin typeface="Arial"/>
                <a:ea typeface="Arial"/>
                <a:cs typeface="Arial"/>
              </a:defRPr>
            </a:lvl1pPr>
            <a:lvl2pPr algn="l">
              <a:buNone/>
              <a:defRPr sz="1425" b="0">
                <a:solidFill>
                  <a:srgbClr val="646A65"/>
                </a:solidFill>
                <a:latin typeface="Arial"/>
                <a:ea typeface="Arial"/>
                <a:cs typeface="Arial"/>
              </a:defRPr>
            </a:lvl2pPr>
            <a:lvl3pPr algn="l">
              <a:buNone/>
              <a:defRPr sz="1425" b="0">
                <a:solidFill>
                  <a:srgbClr val="646A65"/>
                </a:solidFill>
                <a:latin typeface="Arial"/>
                <a:ea typeface="Arial"/>
                <a:cs typeface="Arial"/>
              </a:defRPr>
            </a:lvl3pPr>
            <a:lvl4pPr algn="l">
              <a:buNone/>
              <a:defRPr sz="1425" b="0">
                <a:solidFill>
                  <a:srgbClr val="646A65"/>
                </a:solidFill>
                <a:latin typeface="Arial"/>
                <a:ea typeface="Arial"/>
                <a:cs typeface="Arial"/>
              </a:defRPr>
            </a:lvl4pPr>
            <a:lvl5pPr algn="l">
              <a:buNone/>
              <a:defRPr sz="1425" b="0">
                <a:solidFill>
                  <a:srgbClr val="646A65"/>
                </a:solidFill>
                <a:latin typeface="Arial"/>
                <a:ea typeface="Arial"/>
                <a:cs typeface="Arial"/>
              </a:defRPr>
            </a:lvl5pPr>
            <a:lvl6pPr algn="l">
              <a:buNone/>
              <a:defRPr sz="1425" b="0">
                <a:solidFill>
                  <a:srgbClr val="646A65"/>
                </a:solidFill>
                <a:latin typeface="Arial"/>
                <a:ea typeface="Arial"/>
                <a:cs typeface="Arial"/>
              </a:defRPr>
            </a:lvl6pPr>
            <a:lvl7pPr algn="l">
              <a:buNone/>
              <a:defRPr sz="1425" b="0">
                <a:solidFill>
                  <a:srgbClr val="646A65"/>
                </a:solidFill>
                <a:latin typeface="Arial"/>
                <a:ea typeface="Arial"/>
                <a:cs typeface="Arial"/>
              </a:defRPr>
            </a:lvl7pPr>
            <a:lvl8pPr algn="l">
              <a:buNone/>
              <a:defRPr sz="1425" b="0">
                <a:solidFill>
                  <a:srgbClr val="646A65"/>
                </a:solidFill>
                <a:latin typeface="Arial"/>
                <a:ea typeface="Arial"/>
                <a:cs typeface="Arial"/>
              </a:defRPr>
            </a:lvl8pPr>
            <a:lvl9pPr algn="l">
              <a:buNone/>
              <a:defRPr sz="1425" b="0">
                <a:solidFill>
                  <a:srgbClr val="646A65"/>
                </a:solidFill>
                <a:latin typeface="Arial"/>
                <a:ea typeface="Arial"/>
                <a:cs typeface="Arial"/>
              </a:defRPr>
            </a:lvl9pPr>
          </a:lstStyle>
          <a:p xmlns:a="http://schemas.openxmlformats.org/drawingml/2006/main">
            <a:pPr algn="l">
              <a:lnSpc>
                <a:spcPct val="116000"/>
              </a:lnSpc>
              <a:buNone/>
              <a:defRPr sz="1425" b="0">
                <a:solidFill>
                  <a:srgbClr val="646A65"/>
                </a:solidFill>
                <a:latin typeface="Arial"/>
                <a:ea typeface="Arial"/>
                <a:cs typeface="Arial"/>
              </a:defRPr>
            </a:pPr>
            <a:r>
              <a:rPr sz="1425" b="0">
                <a:solidFill>
                  <a:srgbClr val="646A65"/>
                </a:solidFill>
                <a:latin typeface="Arial"/>
                <a:ea typeface="Arial"/>
                <a:cs typeface="Arial"/>
              </a:rPr>
              <a:t>05</a:t>
            </a:r>
          </a:p>
        </p:txBody>
      </p:sp>
      <p:sp>
        <p:nvSpPr>
          <p:cNvPr id="9" name="Песня 05">
            <a:extLst xmlns:a="http://schemas.openxmlformats.org/drawingml/2006/main">
              <a:ext uri="{FF2B5EF4-FFF2-40B4-BE49-F238E27FC236}">
                <a16:creationId xmlns:a16="http://schemas.microsoft.com/office/drawing/2014/main" id="{88B30971-9975-4396-8481-879649776CBD}"/>
              </a:ext>
            </a:extLst>
          </p:cNvPr>
          <p:cNvSpPr>
            <a:spLocks xmlns:a="http://schemas.openxmlformats.org/drawingml/2006/main" noGrp="1"/>
          </p:cNvSpPr>
          <p:nvPr/>
        </p:nvSpPr>
        <p:spPr>
          <a:xfrm xmlns:a="http://schemas.openxmlformats.org/drawingml/2006/main">
            <a:off x="4400550" y="4676775"/>
            <a:ext cx="3371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D211E"/>
                </a:solidFill>
                <a:latin typeface="Arial"/>
                <a:ea typeface="Arial"/>
                <a:cs typeface="Arial"/>
              </a:defRPr>
            </a:defPPr>
            <a:lvl1pPr algn="l">
              <a:buNone/>
              <a:defRPr sz="2100" b="1">
                <a:solidFill>
                  <a:srgbClr val="1D211E"/>
                </a:solidFill>
                <a:latin typeface="Arial"/>
                <a:ea typeface="Arial"/>
                <a:cs typeface="Arial"/>
              </a:defRPr>
            </a:lvl1pPr>
            <a:lvl2pPr algn="l">
              <a:buNone/>
              <a:defRPr sz="2100" b="1">
                <a:solidFill>
                  <a:srgbClr val="1D211E"/>
                </a:solidFill>
                <a:latin typeface="Arial"/>
                <a:ea typeface="Arial"/>
                <a:cs typeface="Arial"/>
              </a:defRPr>
            </a:lvl2pPr>
            <a:lvl3pPr algn="l">
              <a:buNone/>
              <a:defRPr sz="2100" b="1">
                <a:solidFill>
                  <a:srgbClr val="1D211E"/>
                </a:solidFill>
                <a:latin typeface="Arial"/>
                <a:ea typeface="Arial"/>
                <a:cs typeface="Arial"/>
              </a:defRPr>
            </a:lvl3pPr>
            <a:lvl4pPr algn="l">
              <a:buNone/>
              <a:defRPr sz="2100" b="1">
                <a:solidFill>
                  <a:srgbClr val="1D211E"/>
                </a:solidFill>
                <a:latin typeface="Arial"/>
                <a:ea typeface="Arial"/>
                <a:cs typeface="Arial"/>
              </a:defRPr>
            </a:lvl4pPr>
            <a:lvl5pPr algn="l">
              <a:buNone/>
              <a:defRPr sz="2100" b="1">
                <a:solidFill>
                  <a:srgbClr val="1D211E"/>
                </a:solidFill>
                <a:latin typeface="Arial"/>
                <a:ea typeface="Arial"/>
                <a:cs typeface="Arial"/>
              </a:defRPr>
            </a:lvl5pPr>
            <a:lvl6pPr algn="l">
              <a:buNone/>
              <a:defRPr sz="2100" b="1">
                <a:solidFill>
                  <a:srgbClr val="1D211E"/>
                </a:solidFill>
                <a:latin typeface="Arial"/>
                <a:ea typeface="Arial"/>
                <a:cs typeface="Arial"/>
              </a:defRPr>
            </a:lvl6pPr>
            <a:lvl7pPr algn="l">
              <a:buNone/>
              <a:defRPr sz="2100" b="1">
                <a:solidFill>
                  <a:srgbClr val="1D211E"/>
                </a:solidFill>
                <a:latin typeface="Arial"/>
                <a:ea typeface="Arial"/>
                <a:cs typeface="Arial"/>
              </a:defRPr>
            </a:lvl7pPr>
            <a:lvl8pPr algn="l">
              <a:buNone/>
              <a:defRPr sz="2100" b="1">
                <a:solidFill>
                  <a:srgbClr val="1D211E"/>
                </a:solidFill>
                <a:latin typeface="Arial"/>
                <a:ea typeface="Arial"/>
                <a:cs typeface="Arial"/>
              </a:defRPr>
            </a:lvl8pPr>
            <a:lvl9pPr algn="l">
              <a:buNone/>
              <a:defRPr sz="2100" b="1">
                <a:solidFill>
                  <a:srgbClr val="1D211E"/>
                </a:solidFill>
                <a:latin typeface="Arial"/>
                <a:ea typeface="Arial"/>
                <a:cs typeface="Arial"/>
              </a:defRPr>
            </a:lvl9pPr>
          </a:lstStyle>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Windows Down,</a:t>
            </a:r>
          </a:p>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Music Up</a:t>
            </a:r>
          </a:p>
        </p:txBody>
      </p:sp>
      <p:sp>
        <p:nvSpPr>
          <p:cNvPr id="10" name="Сюжет 05">
            <a:extLst xmlns:a="http://schemas.openxmlformats.org/drawingml/2006/main">
              <a:ext uri="{FF2B5EF4-FFF2-40B4-BE49-F238E27FC236}">
                <a16:creationId xmlns:a16="http://schemas.microsoft.com/office/drawing/2014/main" id="{E81BA2EC-CEF9-48BB-8234-2C1E69D517ED}"/>
              </a:ext>
            </a:extLst>
          </p:cNvPr>
          <p:cNvSpPr>
            <a:spLocks xmlns:a="http://schemas.openxmlformats.org/drawingml/2006/main" noGrp="1"/>
          </p:cNvSpPr>
          <p:nvPr/>
        </p:nvSpPr>
        <p:spPr>
          <a:xfrm xmlns:a="http://schemas.openxmlformats.org/drawingml/2006/main">
            <a:off x="4400550" y="5591175"/>
            <a:ext cx="34099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646A65"/>
                </a:solidFill>
                <a:latin typeface="Arial"/>
                <a:ea typeface="Arial"/>
                <a:cs typeface="Arial"/>
              </a:defRPr>
            </a:defPPr>
            <a:lvl1pPr algn="l">
              <a:buNone/>
              <a:defRPr sz="1725" b="0">
                <a:solidFill>
                  <a:srgbClr val="646A65"/>
                </a:solidFill>
                <a:latin typeface="Arial"/>
                <a:ea typeface="Arial"/>
                <a:cs typeface="Arial"/>
              </a:defRPr>
            </a:lvl1pPr>
            <a:lvl2pPr algn="l">
              <a:buNone/>
              <a:defRPr sz="1725" b="0">
                <a:solidFill>
                  <a:srgbClr val="646A65"/>
                </a:solidFill>
                <a:latin typeface="Arial"/>
                <a:ea typeface="Arial"/>
                <a:cs typeface="Arial"/>
              </a:defRPr>
            </a:lvl2pPr>
            <a:lvl3pPr algn="l">
              <a:buNone/>
              <a:defRPr sz="1725" b="0">
                <a:solidFill>
                  <a:srgbClr val="646A65"/>
                </a:solidFill>
                <a:latin typeface="Arial"/>
                <a:ea typeface="Arial"/>
                <a:cs typeface="Arial"/>
              </a:defRPr>
            </a:lvl3pPr>
            <a:lvl4pPr algn="l">
              <a:buNone/>
              <a:defRPr sz="1725" b="0">
                <a:solidFill>
                  <a:srgbClr val="646A65"/>
                </a:solidFill>
                <a:latin typeface="Arial"/>
                <a:ea typeface="Arial"/>
                <a:cs typeface="Arial"/>
              </a:defRPr>
            </a:lvl4pPr>
            <a:lvl5pPr algn="l">
              <a:buNone/>
              <a:defRPr sz="1725" b="0">
                <a:solidFill>
                  <a:srgbClr val="646A65"/>
                </a:solidFill>
                <a:latin typeface="Arial"/>
                <a:ea typeface="Arial"/>
                <a:cs typeface="Arial"/>
              </a:defRPr>
            </a:lvl5pPr>
            <a:lvl6pPr algn="l">
              <a:buNone/>
              <a:defRPr sz="1725" b="0">
                <a:solidFill>
                  <a:srgbClr val="646A65"/>
                </a:solidFill>
                <a:latin typeface="Arial"/>
                <a:ea typeface="Arial"/>
                <a:cs typeface="Arial"/>
              </a:defRPr>
            </a:lvl6pPr>
            <a:lvl7pPr algn="l">
              <a:buNone/>
              <a:defRPr sz="1725" b="0">
                <a:solidFill>
                  <a:srgbClr val="646A65"/>
                </a:solidFill>
                <a:latin typeface="Arial"/>
                <a:ea typeface="Arial"/>
                <a:cs typeface="Arial"/>
              </a:defRPr>
            </a:lvl7pPr>
            <a:lvl8pPr algn="l">
              <a:buNone/>
              <a:defRPr sz="1725" b="0">
                <a:solidFill>
                  <a:srgbClr val="646A65"/>
                </a:solidFill>
                <a:latin typeface="Arial"/>
                <a:ea typeface="Arial"/>
                <a:cs typeface="Arial"/>
              </a:defRPr>
            </a:lvl8pPr>
            <a:lvl9pPr algn="l">
              <a:buNone/>
              <a:defRPr sz="1725" b="0">
                <a:solidFill>
                  <a:srgbClr val="646A65"/>
                </a:solidFill>
                <a:latin typeface="Arial"/>
                <a:ea typeface="Arial"/>
                <a:cs typeface="Arial"/>
              </a:defRPr>
            </a:lvl9pPr>
          </a:lstStyle>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Small details make the trip</a:t>
            </a:r>
          </a:p>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to the lake memorable.</a:t>
            </a:r>
          </a:p>
        </p:txBody>
      </p:sp>
      <p:pic>
        <p:nvPicPr>
          <p:cNvPr id="11" name="">
            <a:extLst xmlns:a="http://schemas.openxmlformats.org/drawingml/2006/main">
              <a:ext uri="{FF2B5EF4-FFF2-40B4-BE49-F238E27FC236}">
                <a16:creationId xmlns:a16="http://schemas.microsoft.com/office/drawing/2014/main" id="{4A3F8099-BAA8-4689-A073-A1EA3F522157}"/>
              </a:ext>
            </a:extLst>
          </p:cNvPr>
          <p:cNvPicPr>
            <a:picLocks xmlns:a="http://schemas.openxmlformats.org/drawingml/2006/main" noChangeAspect="1"/>
          </p:cNvPicPr>
          <p:nvPr/>
        </p:nvPicPr>
        <p:blipFill>
          <a:blip xmlns:r="http://schemas.openxmlformats.org/officeDocument/2006/relationships" xmlns:a="http://schemas.openxmlformats.org/drawingml/2006/main" r:embed="Re0d5a0636da14c21"/>
          <a:stretch xmlns:a="http://schemas.openxmlformats.org/drawingml/2006/main"/>
        </p:blipFill>
        <p:spPr>
          <a:xfrm xmlns:a="http://schemas.openxmlformats.org/drawingml/2006/main">
            <a:off x="8039100" y="1743075"/>
            <a:ext cx="2667000" cy="2667000"/>
          </a:xfrm>
          <a:prstGeom xmlns:a="http://schemas.openxmlformats.org/drawingml/2006/main" prst="rect">
            <a:avLst/>
          </a:prstGeom>
        </p:spPr>
      </p:pic>
      <p:sp>
        <p:nvSpPr>
          <p:cNvPr id="12" name="Позиция 06">
            <a:extLst xmlns:a="http://schemas.openxmlformats.org/drawingml/2006/main">
              <a:ext uri="{FF2B5EF4-FFF2-40B4-BE49-F238E27FC236}">
                <a16:creationId xmlns:a16="http://schemas.microsoft.com/office/drawing/2014/main" id="{BE19B300-1948-410B-ADA1-C37CFDBFE8E9}"/>
              </a:ext>
            </a:extLst>
          </p:cNvPr>
          <p:cNvSpPr>
            <a:spLocks xmlns:a="http://schemas.openxmlformats.org/drawingml/2006/main" noGrp="1"/>
          </p:cNvSpPr>
          <p:nvPr/>
        </p:nvSpPr>
        <p:spPr>
          <a:xfrm xmlns:a="http://schemas.openxmlformats.org/drawingml/2006/main">
            <a:off x="10934700" y="1762125"/>
            <a:ext cx="5143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646A65"/>
                </a:solidFill>
                <a:latin typeface="Arial"/>
                <a:ea typeface="Arial"/>
                <a:cs typeface="Arial"/>
              </a:defRPr>
            </a:defPPr>
            <a:lvl1pPr algn="l">
              <a:buNone/>
              <a:defRPr sz="1425" b="0">
                <a:solidFill>
                  <a:srgbClr val="646A65"/>
                </a:solidFill>
                <a:latin typeface="Arial"/>
                <a:ea typeface="Arial"/>
                <a:cs typeface="Arial"/>
              </a:defRPr>
            </a:lvl1pPr>
            <a:lvl2pPr algn="l">
              <a:buNone/>
              <a:defRPr sz="1425" b="0">
                <a:solidFill>
                  <a:srgbClr val="646A65"/>
                </a:solidFill>
                <a:latin typeface="Arial"/>
                <a:ea typeface="Arial"/>
                <a:cs typeface="Arial"/>
              </a:defRPr>
            </a:lvl2pPr>
            <a:lvl3pPr algn="l">
              <a:buNone/>
              <a:defRPr sz="1425" b="0">
                <a:solidFill>
                  <a:srgbClr val="646A65"/>
                </a:solidFill>
                <a:latin typeface="Arial"/>
                <a:ea typeface="Arial"/>
                <a:cs typeface="Arial"/>
              </a:defRPr>
            </a:lvl3pPr>
            <a:lvl4pPr algn="l">
              <a:buNone/>
              <a:defRPr sz="1425" b="0">
                <a:solidFill>
                  <a:srgbClr val="646A65"/>
                </a:solidFill>
                <a:latin typeface="Arial"/>
                <a:ea typeface="Arial"/>
                <a:cs typeface="Arial"/>
              </a:defRPr>
            </a:lvl4pPr>
            <a:lvl5pPr algn="l">
              <a:buNone/>
              <a:defRPr sz="1425" b="0">
                <a:solidFill>
                  <a:srgbClr val="646A65"/>
                </a:solidFill>
                <a:latin typeface="Arial"/>
                <a:ea typeface="Arial"/>
                <a:cs typeface="Arial"/>
              </a:defRPr>
            </a:lvl5pPr>
            <a:lvl6pPr algn="l">
              <a:buNone/>
              <a:defRPr sz="1425" b="0">
                <a:solidFill>
                  <a:srgbClr val="646A65"/>
                </a:solidFill>
                <a:latin typeface="Arial"/>
                <a:ea typeface="Arial"/>
                <a:cs typeface="Arial"/>
              </a:defRPr>
            </a:lvl6pPr>
            <a:lvl7pPr algn="l">
              <a:buNone/>
              <a:defRPr sz="1425" b="0">
                <a:solidFill>
                  <a:srgbClr val="646A65"/>
                </a:solidFill>
                <a:latin typeface="Arial"/>
                <a:ea typeface="Arial"/>
                <a:cs typeface="Arial"/>
              </a:defRPr>
            </a:lvl7pPr>
            <a:lvl8pPr algn="l">
              <a:buNone/>
              <a:defRPr sz="1425" b="0">
                <a:solidFill>
                  <a:srgbClr val="646A65"/>
                </a:solidFill>
                <a:latin typeface="Arial"/>
                <a:ea typeface="Arial"/>
                <a:cs typeface="Arial"/>
              </a:defRPr>
            </a:lvl8pPr>
            <a:lvl9pPr algn="l">
              <a:buNone/>
              <a:defRPr sz="1425" b="0">
                <a:solidFill>
                  <a:srgbClr val="646A65"/>
                </a:solidFill>
                <a:latin typeface="Arial"/>
                <a:ea typeface="Arial"/>
                <a:cs typeface="Arial"/>
              </a:defRPr>
            </a:lvl9pPr>
          </a:lstStyle>
          <a:p xmlns:a="http://schemas.openxmlformats.org/drawingml/2006/main">
            <a:pPr algn="l">
              <a:lnSpc>
                <a:spcPct val="116000"/>
              </a:lnSpc>
              <a:buNone/>
              <a:defRPr sz="1425" b="0">
                <a:solidFill>
                  <a:srgbClr val="646A65"/>
                </a:solidFill>
                <a:latin typeface="Arial"/>
                <a:ea typeface="Arial"/>
                <a:cs typeface="Arial"/>
              </a:defRPr>
            </a:pPr>
            <a:r>
              <a:rPr sz="1425" b="0">
                <a:solidFill>
                  <a:srgbClr val="646A65"/>
                </a:solidFill>
                <a:latin typeface="Arial"/>
                <a:ea typeface="Arial"/>
                <a:cs typeface="Arial"/>
              </a:rPr>
              <a:t>06</a:t>
            </a:r>
          </a:p>
        </p:txBody>
      </p:sp>
      <p:sp>
        <p:nvSpPr>
          <p:cNvPr id="13" name="Песня 06">
            <a:extLst xmlns:a="http://schemas.openxmlformats.org/drawingml/2006/main">
              <a:ext uri="{FF2B5EF4-FFF2-40B4-BE49-F238E27FC236}">
                <a16:creationId xmlns:a16="http://schemas.microsoft.com/office/drawing/2014/main" id="{6D879B20-C683-4034-B38A-1FD46F921DEA}"/>
              </a:ext>
            </a:extLst>
          </p:cNvPr>
          <p:cNvSpPr>
            <a:spLocks xmlns:a="http://schemas.openxmlformats.org/drawingml/2006/main" noGrp="1"/>
          </p:cNvSpPr>
          <p:nvPr/>
        </p:nvSpPr>
        <p:spPr>
          <a:xfrm xmlns:a="http://schemas.openxmlformats.org/drawingml/2006/main">
            <a:off x="8039100" y="4676775"/>
            <a:ext cx="3371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D211E"/>
                </a:solidFill>
                <a:latin typeface="Arial"/>
                <a:ea typeface="Arial"/>
                <a:cs typeface="Arial"/>
              </a:defRPr>
            </a:defPPr>
            <a:lvl1pPr algn="l">
              <a:buNone/>
              <a:defRPr sz="2100" b="1">
                <a:solidFill>
                  <a:srgbClr val="1D211E"/>
                </a:solidFill>
                <a:latin typeface="Arial"/>
                <a:ea typeface="Arial"/>
                <a:cs typeface="Arial"/>
              </a:defRPr>
            </a:lvl1pPr>
            <a:lvl2pPr algn="l">
              <a:buNone/>
              <a:defRPr sz="2100" b="1">
                <a:solidFill>
                  <a:srgbClr val="1D211E"/>
                </a:solidFill>
                <a:latin typeface="Arial"/>
                <a:ea typeface="Arial"/>
                <a:cs typeface="Arial"/>
              </a:defRPr>
            </a:lvl2pPr>
            <a:lvl3pPr algn="l">
              <a:buNone/>
              <a:defRPr sz="2100" b="1">
                <a:solidFill>
                  <a:srgbClr val="1D211E"/>
                </a:solidFill>
                <a:latin typeface="Arial"/>
                <a:ea typeface="Arial"/>
                <a:cs typeface="Arial"/>
              </a:defRPr>
            </a:lvl3pPr>
            <a:lvl4pPr algn="l">
              <a:buNone/>
              <a:defRPr sz="2100" b="1">
                <a:solidFill>
                  <a:srgbClr val="1D211E"/>
                </a:solidFill>
                <a:latin typeface="Arial"/>
                <a:ea typeface="Arial"/>
                <a:cs typeface="Arial"/>
              </a:defRPr>
            </a:lvl4pPr>
            <a:lvl5pPr algn="l">
              <a:buNone/>
              <a:defRPr sz="2100" b="1">
                <a:solidFill>
                  <a:srgbClr val="1D211E"/>
                </a:solidFill>
                <a:latin typeface="Arial"/>
                <a:ea typeface="Arial"/>
                <a:cs typeface="Arial"/>
              </a:defRPr>
            </a:lvl5pPr>
            <a:lvl6pPr algn="l">
              <a:buNone/>
              <a:defRPr sz="2100" b="1">
                <a:solidFill>
                  <a:srgbClr val="1D211E"/>
                </a:solidFill>
                <a:latin typeface="Arial"/>
                <a:ea typeface="Arial"/>
                <a:cs typeface="Arial"/>
              </a:defRPr>
            </a:lvl6pPr>
            <a:lvl7pPr algn="l">
              <a:buNone/>
              <a:defRPr sz="2100" b="1">
                <a:solidFill>
                  <a:srgbClr val="1D211E"/>
                </a:solidFill>
                <a:latin typeface="Arial"/>
                <a:ea typeface="Arial"/>
                <a:cs typeface="Arial"/>
              </a:defRPr>
            </a:lvl7pPr>
            <a:lvl8pPr algn="l">
              <a:buNone/>
              <a:defRPr sz="2100" b="1">
                <a:solidFill>
                  <a:srgbClr val="1D211E"/>
                </a:solidFill>
                <a:latin typeface="Arial"/>
                <a:ea typeface="Arial"/>
                <a:cs typeface="Arial"/>
              </a:defRPr>
            </a:lvl8pPr>
            <a:lvl9pPr algn="l">
              <a:buNone/>
              <a:defRPr sz="2100" b="1">
                <a:solidFill>
                  <a:srgbClr val="1D211E"/>
                </a:solidFill>
                <a:latin typeface="Arial"/>
                <a:ea typeface="Arial"/>
                <a:cs typeface="Arial"/>
              </a:defRPr>
            </a:lvl9pPr>
          </a:lstStyle>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It Worked</a:t>
            </a:r>
          </a:p>
        </p:txBody>
      </p:sp>
      <p:sp>
        <p:nvSpPr>
          <p:cNvPr id="14" name="Сюжет 06">
            <a:extLst xmlns:a="http://schemas.openxmlformats.org/drawingml/2006/main">
              <a:ext uri="{FF2B5EF4-FFF2-40B4-BE49-F238E27FC236}">
                <a16:creationId xmlns:a16="http://schemas.microsoft.com/office/drawing/2014/main" id="{B05B13DD-BF89-494D-A5AF-A1BC9D254CD9}"/>
              </a:ext>
            </a:extLst>
          </p:cNvPr>
          <p:cNvSpPr>
            <a:spLocks xmlns:a="http://schemas.openxmlformats.org/drawingml/2006/main" noGrp="1"/>
          </p:cNvSpPr>
          <p:nvPr/>
        </p:nvSpPr>
        <p:spPr>
          <a:xfrm xmlns:a="http://schemas.openxmlformats.org/drawingml/2006/main">
            <a:off x="8039100" y="5591175"/>
            <a:ext cx="34099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646A65"/>
                </a:solidFill>
                <a:latin typeface="Arial"/>
                <a:ea typeface="Arial"/>
                <a:cs typeface="Arial"/>
              </a:defRPr>
            </a:defPPr>
            <a:lvl1pPr algn="l">
              <a:buNone/>
              <a:defRPr sz="1725" b="0">
                <a:solidFill>
                  <a:srgbClr val="646A65"/>
                </a:solidFill>
                <a:latin typeface="Arial"/>
                <a:ea typeface="Arial"/>
                <a:cs typeface="Arial"/>
              </a:defRPr>
            </a:lvl1pPr>
            <a:lvl2pPr algn="l">
              <a:buNone/>
              <a:defRPr sz="1725" b="0">
                <a:solidFill>
                  <a:srgbClr val="646A65"/>
                </a:solidFill>
                <a:latin typeface="Arial"/>
                <a:ea typeface="Arial"/>
                <a:cs typeface="Arial"/>
              </a:defRPr>
            </a:lvl2pPr>
            <a:lvl3pPr algn="l">
              <a:buNone/>
              <a:defRPr sz="1725" b="0">
                <a:solidFill>
                  <a:srgbClr val="646A65"/>
                </a:solidFill>
                <a:latin typeface="Arial"/>
                <a:ea typeface="Arial"/>
                <a:cs typeface="Arial"/>
              </a:defRPr>
            </a:lvl3pPr>
            <a:lvl4pPr algn="l">
              <a:buNone/>
              <a:defRPr sz="1725" b="0">
                <a:solidFill>
                  <a:srgbClr val="646A65"/>
                </a:solidFill>
                <a:latin typeface="Arial"/>
                <a:ea typeface="Arial"/>
                <a:cs typeface="Arial"/>
              </a:defRPr>
            </a:lvl4pPr>
            <a:lvl5pPr algn="l">
              <a:buNone/>
              <a:defRPr sz="1725" b="0">
                <a:solidFill>
                  <a:srgbClr val="646A65"/>
                </a:solidFill>
                <a:latin typeface="Arial"/>
                <a:ea typeface="Arial"/>
                <a:cs typeface="Arial"/>
              </a:defRPr>
            </a:lvl5pPr>
            <a:lvl6pPr algn="l">
              <a:buNone/>
              <a:defRPr sz="1725" b="0">
                <a:solidFill>
                  <a:srgbClr val="646A65"/>
                </a:solidFill>
                <a:latin typeface="Arial"/>
                <a:ea typeface="Arial"/>
                <a:cs typeface="Arial"/>
              </a:defRPr>
            </a:lvl6pPr>
            <a:lvl7pPr algn="l">
              <a:buNone/>
              <a:defRPr sz="1725" b="0">
                <a:solidFill>
                  <a:srgbClr val="646A65"/>
                </a:solidFill>
                <a:latin typeface="Arial"/>
                <a:ea typeface="Arial"/>
                <a:cs typeface="Arial"/>
              </a:defRPr>
            </a:lvl7pPr>
            <a:lvl8pPr algn="l">
              <a:buNone/>
              <a:defRPr sz="1725" b="0">
                <a:solidFill>
                  <a:srgbClr val="646A65"/>
                </a:solidFill>
                <a:latin typeface="Arial"/>
                <a:ea typeface="Arial"/>
                <a:cs typeface="Arial"/>
              </a:defRPr>
            </a:lvl8pPr>
            <a:lvl9pPr algn="l">
              <a:buNone/>
              <a:defRPr sz="1725" b="0">
                <a:solidFill>
                  <a:srgbClr val="646A65"/>
                </a:solidFill>
                <a:latin typeface="Arial"/>
                <a:ea typeface="Arial"/>
                <a:cs typeface="Arial"/>
              </a:defRPr>
            </a:lvl9pPr>
          </a:lstStyle>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A first step into a dance</a:t>
            </a:r>
          </a:p>
          <a:p xmlns:a="http://schemas.openxmlformats.org/drawingml/2006/main">
            <a:pPr algn="l">
              <a:lnSpc>
                <a:spcPct val="116000"/>
              </a:lnSpc>
              <a:buNone/>
              <a:defRPr sz="1725" b="0">
                <a:solidFill>
                  <a:srgbClr val="646A65"/>
                </a:solidFill>
                <a:latin typeface="Arial"/>
                <a:ea typeface="Arial"/>
                <a:cs typeface="Arial"/>
              </a:defRPr>
            </a:pPr>
            <a:r>
              <a:rPr sz="1725" b="0">
                <a:solidFill>
                  <a:srgbClr val="646A65"/>
                </a:solidFill>
                <a:latin typeface="Arial"/>
                <a:ea typeface="Arial"/>
                <a:cs typeface="Arial"/>
              </a:rPr>
              <a:t>you want to repeat.</a:t>
            </a:r>
          </a:p>
        </p:txBody>
      </p:sp>
    </p:spTree>
    <p:extLst>
      <p:ext uri="{BB962C8B-B14F-4D97-AF65-F5344CB8AC3E}">
        <p14:creationId xmlns:p14="http://schemas.microsoft.com/office/powerpoint/2010/main" val="9417455"/>
      </p:ext>
    </p:extLst>
  </p:cSld>
</p:sld>
</file>

<file path=ppt/slides/slide6.xml><?xml version="1.0" encoding="utf-8"?>
<p:sld xmlns:p="http://schemas.openxmlformats.org/presentationml/2006/main">
  <p:cSld>
    <p:bg>
      <p:bgPr>
        <a:solidFill xmlns:a="http://schemas.openxmlformats.org/drawingml/2006/main">
          <a:srgbClr val="FAFAF8"/>
        </a:solidFill>
      </p:bgPr>
    </p:bg>
    <p:spTree>
      <p:nvGrpSpPr>
        <p:cNvPr id="1" name=""/>
        <p:cNvGrpSpPr/>
        <p:nvPr/>
      </p:nvGrpSpPr>
      <p:grpSpPr>
        <a:xfrm xmlns:a="http://schemas.openxmlformats.org/drawingml/2006/main"/>
      </p:grpSpPr>
      <p:sp>
        <p:nvSpPr>
          <p:cNvPr id="6" name="Название раздела">
            <a:extLst xmlns:a="http://schemas.openxmlformats.org/drawingml/2006/main">
              <a:ext uri="{FF2B5EF4-FFF2-40B4-BE49-F238E27FC236}">
                <a16:creationId xmlns:a16="http://schemas.microsoft.com/office/drawing/2014/main" id="{172A280A-E0B6-41B2-ADBF-3F076B968874}"/>
              </a:ext>
            </a:extLst>
          </p:cNvPr>
          <p:cNvSpPr>
            <a:spLocks xmlns:a="http://schemas.openxmlformats.org/drawingml/2006/main" noGrp="1"/>
          </p:cNvSpPr>
          <p:nvPr/>
        </p:nvSpPr>
        <p:spPr>
          <a:xfrm xmlns:a="http://schemas.openxmlformats.org/drawingml/2006/main">
            <a:off x="762000" y="666750"/>
            <a:ext cx="10668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b="1">
                <a:solidFill>
                  <a:srgbClr val="1D211E"/>
                </a:solidFill>
                <a:latin typeface="Arial"/>
                <a:ea typeface="Arial"/>
                <a:cs typeface="Arial"/>
              </a:defRPr>
            </a:defPPr>
            <a:lvl1pPr algn="l">
              <a:buNone/>
              <a:defRPr sz="3600" b="1">
                <a:solidFill>
                  <a:srgbClr val="1D211E"/>
                </a:solidFill>
                <a:latin typeface="Arial"/>
                <a:ea typeface="Arial"/>
                <a:cs typeface="Arial"/>
              </a:defRPr>
            </a:lvl1pPr>
            <a:lvl2pPr algn="l">
              <a:buNone/>
              <a:defRPr sz="3600" b="1">
                <a:solidFill>
                  <a:srgbClr val="1D211E"/>
                </a:solidFill>
                <a:latin typeface="Arial"/>
                <a:ea typeface="Arial"/>
                <a:cs typeface="Arial"/>
              </a:defRPr>
            </a:lvl2pPr>
            <a:lvl3pPr algn="l">
              <a:buNone/>
              <a:defRPr sz="3600" b="1">
                <a:solidFill>
                  <a:srgbClr val="1D211E"/>
                </a:solidFill>
                <a:latin typeface="Arial"/>
                <a:ea typeface="Arial"/>
                <a:cs typeface="Arial"/>
              </a:defRPr>
            </a:lvl3pPr>
            <a:lvl4pPr algn="l">
              <a:buNone/>
              <a:defRPr sz="3600" b="1">
                <a:solidFill>
                  <a:srgbClr val="1D211E"/>
                </a:solidFill>
                <a:latin typeface="Arial"/>
                <a:ea typeface="Arial"/>
                <a:cs typeface="Arial"/>
              </a:defRPr>
            </a:lvl4pPr>
            <a:lvl5pPr algn="l">
              <a:buNone/>
              <a:defRPr sz="3600" b="1">
                <a:solidFill>
                  <a:srgbClr val="1D211E"/>
                </a:solidFill>
                <a:latin typeface="Arial"/>
                <a:ea typeface="Arial"/>
                <a:cs typeface="Arial"/>
              </a:defRPr>
            </a:lvl5pPr>
            <a:lvl6pPr algn="l">
              <a:buNone/>
              <a:defRPr sz="3600" b="1">
                <a:solidFill>
                  <a:srgbClr val="1D211E"/>
                </a:solidFill>
                <a:latin typeface="Arial"/>
                <a:ea typeface="Arial"/>
                <a:cs typeface="Arial"/>
              </a:defRPr>
            </a:lvl6pPr>
            <a:lvl7pPr algn="l">
              <a:buNone/>
              <a:defRPr sz="3600" b="1">
                <a:solidFill>
                  <a:srgbClr val="1D211E"/>
                </a:solidFill>
                <a:latin typeface="Arial"/>
                <a:ea typeface="Arial"/>
                <a:cs typeface="Arial"/>
              </a:defRPr>
            </a:lvl7pPr>
            <a:lvl8pPr algn="l">
              <a:buNone/>
              <a:defRPr sz="3600" b="1">
                <a:solidFill>
                  <a:srgbClr val="1D211E"/>
                </a:solidFill>
                <a:latin typeface="Arial"/>
                <a:ea typeface="Arial"/>
                <a:cs typeface="Arial"/>
              </a:defRPr>
            </a:lvl8pPr>
            <a:lvl9pPr algn="l">
              <a:buNone/>
              <a:defRPr sz="3600" b="1">
                <a:solidFill>
                  <a:srgbClr val="1D211E"/>
                </a:solidFill>
                <a:latin typeface="Arial"/>
                <a:ea typeface="Arial"/>
                <a:cs typeface="Arial"/>
              </a:defRPr>
            </a:lvl9pPr>
          </a:lstStyle>
          <a:p xmlns:a="http://schemas.openxmlformats.org/drawingml/2006/main">
            <a:pPr algn="l">
              <a:lnSpc>
                <a:spcPct val="116000"/>
              </a:lnSpc>
              <a:buNone/>
              <a:defRPr sz="3600" b="1">
                <a:solidFill>
                  <a:srgbClr val="1D211E"/>
                </a:solidFill>
                <a:latin typeface="Arial"/>
                <a:ea typeface="Arial"/>
                <a:cs typeface="Arial"/>
              </a:defRPr>
            </a:pPr>
            <a:r>
              <a:rPr sz="3600" b="1">
                <a:solidFill>
                  <a:srgbClr val="1D211E"/>
                </a:solidFill>
                <a:latin typeface="Arial"/>
                <a:ea typeface="Arial"/>
                <a:cs typeface="Arial"/>
              </a:rPr>
              <a:t>Contact Imidjeologia</a:t>
            </a:r>
          </a:p>
        </p:txBody>
      </p:sp>
      <p:sp>
        <p:nvSpPr>
          <p:cNvPr id="2" name="Номер страницы">
            <a:extLst xmlns:a="http://schemas.openxmlformats.org/drawingml/2006/main">
              <a:ext uri="{FF2B5EF4-FFF2-40B4-BE49-F238E27FC236}">
                <a16:creationId xmlns:a16="http://schemas.microsoft.com/office/drawing/2014/main" id="{70A54BDA-7BAD-49D6-BFDC-D0B78E9AFBEB}"/>
              </a:ext>
            </a:extLst>
          </p:cNvPr>
          <p:cNvSpPr>
            <a:spLocks xmlns:a="http://schemas.openxmlformats.org/drawingml/2006/main" noGrp="1"/>
          </p:cNvSpPr>
          <p:nvPr/>
        </p:nvSpPr>
        <p:spPr>
          <a:xfrm xmlns:a="http://schemas.openxmlformats.org/drawingml/2006/main">
            <a:off x="10858500" y="62579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0">
                <a:solidFill>
                  <a:srgbClr val="646A65"/>
                </a:solidFill>
                <a:latin typeface="Arial"/>
                <a:ea typeface="Arial"/>
                <a:cs typeface="Arial"/>
              </a:defRPr>
            </a:defPPr>
            <a:lvl1pPr algn="l">
              <a:buNone/>
              <a:defRPr sz="1275" b="0">
                <a:solidFill>
                  <a:srgbClr val="646A65"/>
                </a:solidFill>
                <a:latin typeface="Arial"/>
                <a:ea typeface="Arial"/>
                <a:cs typeface="Arial"/>
              </a:defRPr>
            </a:lvl1pPr>
            <a:lvl2pPr algn="l">
              <a:buNone/>
              <a:defRPr sz="1275" b="0">
                <a:solidFill>
                  <a:srgbClr val="646A65"/>
                </a:solidFill>
                <a:latin typeface="Arial"/>
                <a:ea typeface="Arial"/>
                <a:cs typeface="Arial"/>
              </a:defRPr>
            </a:lvl2pPr>
            <a:lvl3pPr algn="l">
              <a:buNone/>
              <a:defRPr sz="1275" b="0">
                <a:solidFill>
                  <a:srgbClr val="646A65"/>
                </a:solidFill>
                <a:latin typeface="Arial"/>
                <a:ea typeface="Arial"/>
                <a:cs typeface="Arial"/>
              </a:defRPr>
            </a:lvl3pPr>
            <a:lvl4pPr algn="l">
              <a:buNone/>
              <a:defRPr sz="1275" b="0">
                <a:solidFill>
                  <a:srgbClr val="646A65"/>
                </a:solidFill>
                <a:latin typeface="Arial"/>
                <a:ea typeface="Arial"/>
                <a:cs typeface="Arial"/>
              </a:defRPr>
            </a:lvl4pPr>
            <a:lvl5pPr algn="l">
              <a:buNone/>
              <a:defRPr sz="1275" b="0">
                <a:solidFill>
                  <a:srgbClr val="646A65"/>
                </a:solidFill>
                <a:latin typeface="Arial"/>
                <a:ea typeface="Arial"/>
                <a:cs typeface="Arial"/>
              </a:defRPr>
            </a:lvl5pPr>
            <a:lvl6pPr algn="l">
              <a:buNone/>
              <a:defRPr sz="1275" b="0">
                <a:solidFill>
                  <a:srgbClr val="646A65"/>
                </a:solidFill>
                <a:latin typeface="Arial"/>
                <a:ea typeface="Arial"/>
                <a:cs typeface="Arial"/>
              </a:defRPr>
            </a:lvl6pPr>
            <a:lvl7pPr algn="l">
              <a:buNone/>
              <a:defRPr sz="1275" b="0">
                <a:solidFill>
                  <a:srgbClr val="646A65"/>
                </a:solidFill>
                <a:latin typeface="Arial"/>
                <a:ea typeface="Arial"/>
                <a:cs typeface="Arial"/>
              </a:defRPr>
            </a:lvl7pPr>
            <a:lvl8pPr algn="l">
              <a:buNone/>
              <a:defRPr sz="1275" b="0">
                <a:solidFill>
                  <a:srgbClr val="646A65"/>
                </a:solidFill>
                <a:latin typeface="Arial"/>
                <a:ea typeface="Arial"/>
                <a:cs typeface="Arial"/>
              </a:defRPr>
            </a:lvl8pPr>
            <a:lvl9pPr algn="l">
              <a:buNone/>
              <a:defRPr sz="1275" b="0">
                <a:solidFill>
                  <a:srgbClr val="646A65"/>
                </a:solidFill>
                <a:latin typeface="Arial"/>
                <a:ea typeface="Arial"/>
                <a:cs typeface="Arial"/>
              </a:defRPr>
            </a:lvl9pPr>
          </a:lstStyle>
          <a:p xmlns:a="http://schemas.openxmlformats.org/drawingml/2006/main">
            <a:pPr algn="l">
              <a:lnSpc>
                <a:spcPct val="116000"/>
              </a:lnSpc>
              <a:buNone/>
              <a:defRPr sz="1275" b="0">
                <a:solidFill>
                  <a:srgbClr val="646A65"/>
                </a:solidFill>
                <a:latin typeface="Arial"/>
                <a:ea typeface="Arial"/>
                <a:cs typeface="Arial"/>
              </a:defRPr>
            </a:pPr>
            <a:r>
              <a:rPr sz="1275" b="0">
                <a:solidFill>
                  <a:srgbClr val="646A65"/>
                </a:solidFill>
                <a:latin typeface="Arial"/>
                <a:ea typeface="Arial"/>
                <a:cs typeface="Arial"/>
              </a:rPr>
              <a:t>06</a:t>
            </a:r>
          </a:p>
        </p:txBody>
      </p:sp>
      <p:sp>
        <p:nvSpPr>
          <p:cNvPr id="3" name="Описание для публикации">
            <a:extLst xmlns:a="http://schemas.openxmlformats.org/drawingml/2006/main">
              <a:ext uri="{FF2B5EF4-FFF2-40B4-BE49-F238E27FC236}">
                <a16:creationId xmlns:a16="http://schemas.microsoft.com/office/drawing/2014/main" id="{7CBB774A-DB93-4C54-AFC7-C29B324F22A2}"/>
              </a:ext>
            </a:extLst>
          </p:cNvPr>
          <p:cNvSpPr>
            <a:spLocks xmlns:a="http://schemas.openxmlformats.org/drawingml/2006/main" noGrp="1"/>
          </p:cNvSpPr>
          <p:nvPr/>
        </p:nvSpPr>
        <p:spPr>
          <a:xfrm xmlns:a="http://schemas.openxmlformats.org/drawingml/2006/main">
            <a:off x="762000" y="1819275"/>
            <a:ext cx="10668000" cy="2724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D211E"/>
                </a:solidFill>
                <a:latin typeface="Arial"/>
                <a:ea typeface="Arial"/>
                <a:cs typeface="Arial"/>
              </a:defRPr>
            </a:defPPr>
            <a:lvl1pPr algn="l">
              <a:buNone/>
              <a:defRPr sz="2400" b="0">
                <a:solidFill>
                  <a:srgbClr val="1D211E"/>
                </a:solidFill>
                <a:latin typeface="Arial"/>
                <a:ea typeface="Arial"/>
                <a:cs typeface="Arial"/>
              </a:defRPr>
            </a:lvl1pPr>
            <a:lvl2pPr algn="l">
              <a:buNone/>
              <a:defRPr sz="2400" b="0">
                <a:solidFill>
                  <a:srgbClr val="1D211E"/>
                </a:solidFill>
                <a:latin typeface="Arial"/>
                <a:ea typeface="Arial"/>
                <a:cs typeface="Arial"/>
              </a:defRPr>
            </a:lvl2pPr>
            <a:lvl3pPr algn="l">
              <a:buNone/>
              <a:defRPr sz="2400" b="0">
                <a:solidFill>
                  <a:srgbClr val="1D211E"/>
                </a:solidFill>
                <a:latin typeface="Arial"/>
                <a:ea typeface="Arial"/>
                <a:cs typeface="Arial"/>
              </a:defRPr>
            </a:lvl3pPr>
            <a:lvl4pPr algn="l">
              <a:buNone/>
              <a:defRPr sz="2400" b="0">
                <a:solidFill>
                  <a:srgbClr val="1D211E"/>
                </a:solidFill>
                <a:latin typeface="Arial"/>
                <a:ea typeface="Arial"/>
                <a:cs typeface="Arial"/>
              </a:defRPr>
            </a:lvl4pPr>
            <a:lvl5pPr algn="l">
              <a:buNone/>
              <a:defRPr sz="2400" b="0">
                <a:solidFill>
                  <a:srgbClr val="1D211E"/>
                </a:solidFill>
                <a:latin typeface="Arial"/>
                <a:ea typeface="Arial"/>
                <a:cs typeface="Arial"/>
              </a:defRPr>
            </a:lvl5pPr>
            <a:lvl6pPr algn="l">
              <a:buNone/>
              <a:defRPr sz="2400" b="0">
                <a:solidFill>
                  <a:srgbClr val="1D211E"/>
                </a:solidFill>
                <a:latin typeface="Arial"/>
                <a:ea typeface="Arial"/>
                <a:cs typeface="Arial"/>
              </a:defRPr>
            </a:lvl6pPr>
            <a:lvl7pPr algn="l">
              <a:buNone/>
              <a:defRPr sz="2400" b="0">
                <a:solidFill>
                  <a:srgbClr val="1D211E"/>
                </a:solidFill>
                <a:latin typeface="Arial"/>
                <a:ea typeface="Arial"/>
                <a:cs typeface="Arial"/>
              </a:defRPr>
            </a:lvl7pPr>
            <a:lvl8pPr algn="l">
              <a:buNone/>
              <a:defRPr sz="2400" b="0">
                <a:solidFill>
                  <a:srgbClr val="1D211E"/>
                </a:solidFill>
                <a:latin typeface="Arial"/>
                <a:ea typeface="Arial"/>
                <a:cs typeface="Arial"/>
              </a:defRPr>
            </a:lvl8pPr>
            <a:lvl9pPr algn="l">
              <a:buNone/>
              <a:defRPr sz="2400" b="0">
                <a:solidFill>
                  <a:srgbClr val="1D211E"/>
                </a:solidFill>
                <a:latin typeface="Arial"/>
                <a:ea typeface="Arial"/>
                <a:cs typeface="Arial"/>
              </a:defRPr>
            </a:lvl9pPr>
          </a:lstStyle>
          <a:p xmlns:a="http://schemas.openxmlformats.org/drawingml/2006/main">
            <a:pPr algn="l">
              <a:lnSpc>
                <a:spcPct val="116000"/>
              </a:lnSpc>
              <a:buNone/>
              <a:defRPr sz="2400" b="0">
                <a:solidFill>
                  <a:srgbClr val="1D211E"/>
                </a:solidFill>
                <a:latin typeface="Arial"/>
                <a:ea typeface="Arial"/>
                <a:cs typeface="Arial"/>
              </a:defRPr>
            </a:pPr>
            <a:r>
              <a:rPr sz="2400" b="0">
                <a:solidFill>
                  <a:srgbClr val="1D211E"/>
                </a:solidFill>
                <a:latin typeface="Arial"/>
                <a:ea typeface="Arial"/>
                <a:cs typeface="Arial"/>
              </a:rPr>
              <a:t>Imidjeologia brings the creator's experience</a:t>
            </a:r>
          </a:p>
          <a:p xmlns:a="http://schemas.openxmlformats.org/drawingml/2006/main">
            <a:pPr algn="l">
              <a:lnSpc>
                <a:spcPct val="116000"/>
              </a:lnSpc>
              <a:buNone/>
              <a:defRPr sz="2400" b="0">
                <a:solidFill>
                  <a:srgbClr val="1D211E"/>
                </a:solidFill>
                <a:latin typeface="Arial"/>
                <a:ea typeface="Arial"/>
                <a:cs typeface="Arial"/>
              </a:defRPr>
            </a:pPr>
            <a:r>
              <a:rPr sz="2400" b="0">
                <a:solidFill>
                  <a:srgbClr val="1D211E"/>
                </a:solidFill>
                <a:latin typeface="Arial"/>
                <a:ea typeface="Arial"/>
                <a:cs typeface="Arial"/>
              </a:rPr>
              <a:t>and original poetry together with the possibilities of AI.</a:t>
            </a:r>
          </a:p>
          <a:p xmlns:a="http://schemas.openxmlformats.org/drawingml/2006/main">
            <a:pPr algn="l">
              <a:lnSpc>
                <a:spcPct val="116000"/>
              </a:lnSpc>
              <a:buNone/>
              <a:defRPr sz="2400" b="0">
                <a:solidFill>
                  <a:srgbClr val="1D211E"/>
                </a:solidFill>
                <a:latin typeface="Arial"/>
                <a:ea typeface="Arial"/>
                <a:cs typeface="Arial"/>
              </a:defRPr>
            </a:pPr>
            <a:r>
              <a:rPr sz="2400" b="0">
                <a:solidFill>
                  <a:srgbClr val="1D211E"/>
                </a:solidFill>
                <a:latin typeface="Arial"/>
                <a:ea typeface="Arial"/>
                <a:cs typeface="Arial"/>
              </a:rPr>
              <a:t>A language model helps shape words and style briefs.</a:t>
            </a:r>
          </a:p>
          <a:p xmlns:a="http://schemas.openxmlformats.org/drawingml/2006/main">
            <a:pPr algn="l">
              <a:lnSpc>
                <a:spcPct val="116000"/>
              </a:lnSpc>
              <a:buNone/>
              <a:defRPr sz="2400" b="0">
                <a:solidFill>
                  <a:srgbClr val="1D211E"/>
                </a:solidFill>
                <a:latin typeface="Arial"/>
                <a:ea typeface="Arial"/>
                <a:cs typeface="Arial"/>
              </a:defRPr>
            </a:pPr>
            <a:r>
              <a:rPr sz="2400" b="0">
                <a:solidFill>
                  <a:srgbClr val="1D211E"/>
                </a:solidFill>
                <a:latin typeface="Arial"/>
                <a:ea typeface="Arial"/>
                <a:cs typeface="Arial"/>
              </a:rPr>
              <a:t>A generative music system creates the music</a:t>
            </a:r>
          </a:p>
          <a:p xmlns:a="http://schemas.openxmlformats.org/drawingml/2006/main">
            <a:pPr algn="l">
              <a:lnSpc>
                <a:spcPct val="116000"/>
              </a:lnSpc>
              <a:buNone/>
              <a:defRPr sz="2400" b="0">
                <a:solidFill>
                  <a:srgbClr val="1D211E"/>
                </a:solidFill>
                <a:latin typeface="Arial"/>
                <a:ea typeface="Arial"/>
                <a:cs typeface="Arial"/>
              </a:defRPr>
            </a:pPr>
            <a:r>
              <a:rPr sz="2400" b="0">
                <a:solidFill>
                  <a:srgbClr val="1D211E"/>
                </a:solidFill>
                <a:latin typeface="Arial"/>
                <a:ea typeface="Arial"/>
                <a:cs typeface="Arial"/>
              </a:rPr>
              <a:t>and synthetic vocals. The creator determines</a:t>
            </a:r>
          </a:p>
          <a:p xmlns:a="http://schemas.openxmlformats.org/drawingml/2006/main">
            <a:pPr algn="l">
              <a:lnSpc>
                <a:spcPct val="116000"/>
              </a:lnSpc>
              <a:buNone/>
              <a:defRPr sz="2400" b="0">
                <a:solidFill>
                  <a:srgbClr val="1D211E"/>
                </a:solidFill>
                <a:latin typeface="Arial"/>
                <a:ea typeface="Arial"/>
                <a:cs typeface="Arial"/>
              </a:defRPr>
            </a:pPr>
            <a:r>
              <a:rPr sz="2400" b="0">
                <a:solidFill>
                  <a:srgbClr val="1D211E"/>
                </a:solidFill>
                <a:latin typeface="Arial"/>
                <a:ea typeface="Arial"/>
                <a:cs typeface="Arial"/>
              </a:rPr>
              <a:t>the artistic direction.</a:t>
            </a:r>
          </a:p>
        </p:txBody>
      </p:sp>
      <p:sp>
        <p:nvSpPr>
          <p:cNvPr id="4" name="Первый альбом">
            <a:extLst xmlns:a="http://schemas.openxmlformats.org/drawingml/2006/main">
              <a:ext uri="{FF2B5EF4-FFF2-40B4-BE49-F238E27FC236}">
                <a16:creationId xmlns:a16="http://schemas.microsoft.com/office/drawing/2014/main" id="{422C34D4-5794-49CA-9A41-464C28254BA7}"/>
              </a:ext>
            </a:extLst>
          </p:cNvPr>
          <p:cNvSpPr>
            <a:spLocks xmlns:a="http://schemas.openxmlformats.org/drawingml/2006/main" noGrp="1"/>
          </p:cNvSpPr>
          <p:nvPr/>
        </p:nvSpPr>
        <p:spPr>
          <a:xfrm xmlns:a="http://schemas.openxmlformats.org/drawingml/2006/main">
            <a:off x="762000" y="4905375"/>
            <a:ext cx="10668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D211E"/>
                </a:solidFill>
                <a:latin typeface="Arial"/>
                <a:ea typeface="Arial"/>
                <a:cs typeface="Arial"/>
              </a:defRPr>
            </a:defPPr>
            <a:lvl1pPr algn="l">
              <a:buNone/>
              <a:defRPr sz="2100" b="1">
                <a:solidFill>
                  <a:srgbClr val="1D211E"/>
                </a:solidFill>
                <a:latin typeface="Arial"/>
                <a:ea typeface="Arial"/>
                <a:cs typeface="Arial"/>
              </a:defRPr>
            </a:lvl1pPr>
            <a:lvl2pPr algn="l">
              <a:buNone/>
              <a:defRPr sz="2100" b="1">
                <a:solidFill>
                  <a:srgbClr val="1D211E"/>
                </a:solidFill>
                <a:latin typeface="Arial"/>
                <a:ea typeface="Arial"/>
                <a:cs typeface="Arial"/>
              </a:defRPr>
            </a:lvl2pPr>
            <a:lvl3pPr algn="l">
              <a:buNone/>
              <a:defRPr sz="2100" b="1">
                <a:solidFill>
                  <a:srgbClr val="1D211E"/>
                </a:solidFill>
                <a:latin typeface="Arial"/>
                <a:ea typeface="Arial"/>
                <a:cs typeface="Arial"/>
              </a:defRPr>
            </a:lvl3pPr>
            <a:lvl4pPr algn="l">
              <a:buNone/>
              <a:defRPr sz="2100" b="1">
                <a:solidFill>
                  <a:srgbClr val="1D211E"/>
                </a:solidFill>
                <a:latin typeface="Arial"/>
                <a:ea typeface="Arial"/>
                <a:cs typeface="Arial"/>
              </a:defRPr>
            </a:lvl4pPr>
            <a:lvl5pPr algn="l">
              <a:buNone/>
              <a:defRPr sz="2100" b="1">
                <a:solidFill>
                  <a:srgbClr val="1D211E"/>
                </a:solidFill>
                <a:latin typeface="Arial"/>
                <a:ea typeface="Arial"/>
                <a:cs typeface="Arial"/>
              </a:defRPr>
            </a:lvl5pPr>
            <a:lvl6pPr algn="l">
              <a:buNone/>
              <a:defRPr sz="2100" b="1">
                <a:solidFill>
                  <a:srgbClr val="1D211E"/>
                </a:solidFill>
                <a:latin typeface="Arial"/>
                <a:ea typeface="Arial"/>
                <a:cs typeface="Arial"/>
              </a:defRPr>
            </a:lvl6pPr>
            <a:lvl7pPr algn="l">
              <a:buNone/>
              <a:defRPr sz="2100" b="1">
                <a:solidFill>
                  <a:srgbClr val="1D211E"/>
                </a:solidFill>
                <a:latin typeface="Arial"/>
                <a:ea typeface="Arial"/>
                <a:cs typeface="Arial"/>
              </a:defRPr>
            </a:lvl7pPr>
            <a:lvl8pPr algn="l">
              <a:buNone/>
              <a:defRPr sz="2100" b="1">
                <a:solidFill>
                  <a:srgbClr val="1D211E"/>
                </a:solidFill>
                <a:latin typeface="Arial"/>
                <a:ea typeface="Arial"/>
                <a:cs typeface="Arial"/>
              </a:defRPr>
            </a:lvl8pPr>
            <a:lvl9pPr algn="l">
              <a:buNone/>
              <a:defRPr sz="2100" b="1">
                <a:solidFill>
                  <a:srgbClr val="1D211E"/>
                </a:solidFill>
                <a:latin typeface="Arial"/>
                <a:ea typeface="Arial"/>
                <a:cs typeface="Arial"/>
              </a:defRPr>
            </a:lvl9pPr>
          </a:lstStyle>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For editors, radio, producers and partners.</a:t>
            </a:r>
          </a:p>
          <a:p xmlns:a="http://schemas.openxmlformats.org/drawingml/2006/main">
            <a:pPr algn="l">
              <a:lnSpc>
                <a:spcPct val="116000"/>
              </a:lnSpc>
              <a:buNone/>
              <a:defRPr sz="2100" b="1">
                <a:solidFill>
                  <a:srgbClr val="1D211E"/>
                </a:solidFill>
                <a:latin typeface="Arial"/>
                <a:ea typeface="Arial"/>
                <a:cs typeface="Arial"/>
              </a:defRPr>
            </a:pPr>
            <a:r>
              <a:rPr sz="2100" b="1">
                <a:solidFill>
                  <a:srgbClr val="1D211E"/>
                </a:solidFill>
                <a:latin typeface="Arial"/>
                <a:ea typeface="Arial"/>
                <a:cs typeface="Arial"/>
              </a:rPr>
              <a:t>Tell us the format, outlet and timing.</a:t>
            </a:r>
          </a:p>
        </p:txBody>
      </p:sp>
      <p:sp>
        <p:nvSpPr>
          <p:cNvPr id="5" name="Почта проекта">
            <a:extLst xmlns:a="http://schemas.openxmlformats.org/drawingml/2006/main">
              <a:ext uri="{FF2B5EF4-FFF2-40B4-BE49-F238E27FC236}">
                <a16:creationId xmlns:a16="http://schemas.microsoft.com/office/drawing/2014/main" id="{5EDA2370-AA6B-4EC7-A898-F99AEECACEE6}"/>
              </a:ext>
            </a:extLst>
          </p:cNvPr>
          <p:cNvSpPr>
            <a:spLocks xmlns:a="http://schemas.openxmlformats.org/drawingml/2006/main" noGrp="1"/>
          </p:cNvSpPr>
          <p:nvPr/>
        </p:nvSpPr>
        <p:spPr>
          <a:xfrm xmlns:a="http://schemas.openxmlformats.org/drawingml/2006/main">
            <a:off x="7620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646A65"/>
                </a:solidFill>
                <a:latin typeface="Arial"/>
                <a:ea typeface="Arial"/>
                <a:cs typeface="Arial"/>
              </a:defRPr>
            </a:defPPr>
            <a:lvl1pPr algn="l">
              <a:buNone/>
              <a:defRPr sz="1875" b="0">
                <a:solidFill>
                  <a:srgbClr val="646A65"/>
                </a:solidFill>
                <a:latin typeface="Arial"/>
                <a:ea typeface="Arial"/>
                <a:cs typeface="Arial"/>
              </a:defRPr>
            </a:lvl1pPr>
            <a:lvl2pPr algn="l">
              <a:buNone/>
              <a:defRPr sz="1875" b="0">
                <a:solidFill>
                  <a:srgbClr val="646A65"/>
                </a:solidFill>
                <a:latin typeface="Arial"/>
                <a:ea typeface="Arial"/>
                <a:cs typeface="Arial"/>
              </a:defRPr>
            </a:lvl2pPr>
            <a:lvl3pPr algn="l">
              <a:buNone/>
              <a:defRPr sz="1875" b="0">
                <a:solidFill>
                  <a:srgbClr val="646A65"/>
                </a:solidFill>
                <a:latin typeface="Arial"/>
                <a:ea typeface="Arial"/>
                <a:cs typeface="Arial"/>
              </a:defRPr>
            </a:lvl3pPr>
            <a:lvl4pPr algn="l">
              <a:buNone/>
              <a:defRPr sz="1875" b="0">
                <a:solidFill>
                  <a:srgbClr val="646A65"/>
                </a:solidFill>
                <a:latin typeface="Arial"/>
                <a:ea typeface="Arial"/>
                <a:cs typeface="Arial"/>
              </a:defRPr>
            </a:lvl4pPr>
            <a:lvl5pPr algn="l">
              <a:buNone/>
              <a:defRPr sz="1875" b="0">
                <a:solidFill>
                  <a:srgbClr val="646A65"/>
                </a:solidFill>
                <a:latin typeface="Arial"/>
                <a:ea typeface="Arial"/>
                <a:cs typeface="Arial"/>
              </a:defRPr>
            </a:lvl5pPr>
            <a:lvl6pPr algn="l">
              <a:buNone/>
              <a:defRPr sz="1875" b="0">
                <a:solidFill>
                  <a:srgbClr val="646A65"/>
                </a:solidFill>
                <a:latin typeface="Arial"/>
                <a:ea typeface="Arial"/>
                <a:cs typeface="Arial"/>
              </a:defRPr>
            </a:lvl6pPr>
            <a:lvl7pPr algn="l">
              <a:buNone/>
              <a:defRPr sz="1875" b="0">
                <a:solidFill>
                  <a:srgbClr val="646A65"/>
                </a:solidFill>
                <a:latin typeface="Arial"/>
                <a:ea typeface="Arial"/>
                <a:cs typeface="Arial"/>
              </a:defRPr>
            </a:lvl7pPr>
            <a:lvl8pPr algn="l">
              <a:buNone/>
              <a:defRPr sz="1875" b="0">
                <a:solidFill>
                  <a:srgbClr val="646A65"/>
                </a:solidFill>
                <a:latin typeface="Arial"/>
                <a:ea typeface="Arial"/>
                <a:cs typeface="Arial"/>
              </a:defRPr>
            </a:lvl8pPr>
            <a:lvl9pPr algn="l">
              <a:buNone/>
              <a:defRPr sz="1875" b="0">
                <a:solidFill>
                  <a:srgbClr val="646A65"/>
                </a:solidFill>
                <a:latin typeface="Arial"/>
                <a:ea typeface="Arial"/>
                <a:cs typeface="Arial"/>
              </a:defRPr>
            </a:lvl9pPr>
          </a:lstStyle>
          <a:p xmlns:a="http://schemas.openxmlformats.org/drawingml/2006/main">
            <a:pPr algn="l">
              <a:lnSpc>
                <a:spcPct val="116000"/>
              </a:lnSpc>
              <a:buNone/>
              <a:defRPr sz="1875" b="0">
                <a:solidFill>
                  <a:srgbClr val="646A65"/>
                </a:solidFill>
                <a:latin typeface="Arial"/>
                <a:ea typeface="Arial"/>
                <a:cs typeface="Arial"/>
              </a:defRPr>
            </a:pPr>
            <a:r>
              <a:rPr sz="1875" b="0">
                <a:solidFill>
                  <a:srgbClr val="646A65"/>
                </a:solidFill>
                <a:latin typeface="Arial"/>
                <a:ea typeface="Arial"/>
                <a:cs typeface="Arial"/>
              </a:rPr>
              <a:t>Contact: </a:t>
            </a:r>
            <a:r>
              <a:rPr sz="1875" b="0">
                <a:solidFill>
                  <a:srgbClr val="646A65"/>
                </a:solidFill>
                <a:latin typeface="Arial"/>
                <a:ea typeface="Arial"/>
                <a:cs typeface="Arial"/>
              </a:rPr>
              <a:t>hello@imidjeologia.com</a:t>
            </a:r>
          </a:p>
        </p:txBody>
      </p:sp>
    </p:spTree>
    <p:extLst>
      <p:ext uri="{BB962C8B-B14F-4D97-AF65-F5344CB8AC3E}">
        <p14:creationId xmlns:p14="http://schemas.microsoft.com/office/powerpoint/2010/main" val="1150061671"/>
      </p:ext>
    </p:extLst>
  </p:cSld>
</p:sld>
</file>

<file path=ppt/theme/theme1.xml><?xml version="1.0" encoding="utf-8"?>
<a:theme xmlns:a="http://schemas.openxmlformats.org/drawingml/2006/main" name="Имиджеология">
  <a:themeElements>
    <a:clrScheme name="Имиджеологи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Имиджеология">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2026-10-24T19:04:24.0040000Z</dcterms:created>
  <dcterms:modified xsi:type="dcterms:W3CDTF">2026-10-24T19:04:24.0040000Z</dcterms:modified>
</coreProperties>
</file>